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948dc605ef4e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58cf21c86b4388"/>
  </p:sldMasterIdLst>
  <p:sldIdLst>
    <p:sldId xmlns:r="http://schemas.openxmlformats.org/officeDocument/2006/relationships" id="256" r:id="Rd8282473e1334b79"/>
    <p:sldId xmlns:r="http://schemas.openxmlformats.org/officeDocument/2006/relationships" id="257" r:id="Rd2f2721443014f91"/>
    <p:sldId xmlns:r="http://schemas.openxmlformats.org/officeDocument/2006/relationships" id="258" r:id="R7a95b6eba0c14f83"/>
    <p:sldId xmlns:r="http://schemas.openxmlformats.org/officeDocument/2006/relationships" id="259" r:id="Rcdb5f7313f8b44ec"/>
    <p:sldId xmlns:r="http://schemas.openxmlformats.org/officeDocument/2006/relationships" id="260" r:id="R2a578f4924094a74"/>
    <p:sldId xmlns:r="http://schemas.openxmlformats.org/officeDocument/2006/relationships" id="261" r:id="R7e0120c9c73649ca"/>
    <p:sldId xmlns:r="http://schemas.openxmlformats.org/officeDocument/2006/relationships" id="262" r:id="R733763f63b7c49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58cf21c86b4388" /><Relationship Type="http://schemas.openxmlformats.org/officeDocument/2006/relationships/slide" Target="/ppt/slides/slide1.xml" Id="Rd8282473e1334b79" /><Relationship Type="http://schemas.openxmlformats.org/officeDocument/2006/relationships/slide" Target="/ppt/slides/slide2.xml" Id="Rd2f2721443014f91" /><Relationship Type="http://schemas.openxmlformats.org/officeDocument/2006/relationships/slide" Target="/ppt/slides/slide3.xml" Id="R7a95b6eba0c14f83" /><Relationship Type="http://schemas.openxmlformats.org/officeDocument/2006/relationships/slide" Target="/ppt/slides/slide4.xml" Id="Rcdb5f7313f8b44ec" /><Relationship Type="http://schemas.openxmlformats.org/officeDocument/2006/relationships/slide" Target="/ppt/slides/slide5.xml" Id="R2a578f4924094a74" /><Relationship Type="http://schemas.openxmlformats.org/officeDocument/2006/relationships/slide" Target="/ppt/slides/slide6.xml" Id="R7e0120c9c73649ca" /><Relationship Type="http://schemas.openxmlformats.org/officeDocument/2006/relationships/slide" Target="/ppt/slides/slide7.xml" Id="R733763f63b7c49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517853f9b045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2ac37228f406a" /><Relationship Type="http://schemas.openxmlformats.org/officeDocument/2006/relationships/theme" Target="/ppt/slideMasters/theme/theme1.xml" Id="R98904a1b793240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62ac37228f40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f4109b9694a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df8255f1543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81e67c9fd45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b3f743ada4e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3b64c93c541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d3e0f906545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19e8ee39846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UNIVERSAL PRESENTKORT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UNIVERSAL PRESENTKORT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27 501 207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10 443 200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44 222 083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44 496 128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435 712 026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M ORE AKSJESELSKAP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Grensen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91 00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935 011 191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