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ac8c87b823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e822a7a206402c"/>
  </p:sldMasterIdLst>
  <p:sldIdLst>
    <p:sldId xmlns:r="http://schemas.openxmlformats.org/officeDocument/2006/relationships" id="256" r:id="R25c16e9321934d5b"/>
    <p:sldId xmlns:r="http://schemas.openxmlformats.org/officeDocument/2006/relationships" id="257" r:id="Ra364431408aa4884"/>
    <p:sldId xmlns:r="http://schemas.openxmlformats.org/officeDocument/2006/relationships" id="258" r:id="R017112a9cfb24dec"/>
    <p:sldId xmlns:r="http://schemas.openxmlformats.org/officeDocument/2006/relationships" id="259" r:id="R07fd239a4883433c"/>
    <p:sldId xmlns:r="http://schemas.openxmlformats.org/officeDocument/2006/relationships" id="260" r:id="Re391335358e0436c"/>
    <p:sldId xmlns:r="http://schemas.openxmlformats.org/officeDocument/2006/relationships" id="261" r:id="Rd1d209f0fe5745e1"/>
    <p:sldId xmlns:r="http://schemas.openxmlformats.org/officeDocument/2006/relationships" id="262" r:id="Ra5b1c217cffd40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822a7a206402c" /><Relationship Type="http://schemas.openxmlformats.org/officeDocument/2006/relationships/slide" Target="/ppt/slides/slide1.xml" Id="R25c16e9321934d5b" /><Relationship Type="http://schemas.openxmlformats.org/officeDocument/2006/relationships/slide" Target="/ppt/slides/slide2.xml" Id="Ra364431408aa4884" /><Relationship Type="http://schemas.openxmlformats.org/officeDocument/2006/relationships/slide" Target="/ppt/slides/slide3.xml" Id="R017112a9cfb24dec" /><Relationship Type="http://schemas.openxmlformats.org/officeDocument/2006/relationships/slide" Target="/ppt/slides/slide4.xml" Id="R07fd239a4883433c" /><Relationship Type="http://schemas.openxmlformats.org/officeDocument/2006/relationships/slide" Target="/ppt/slides/slide5.xml" Id="Re391335358e0436c" /><Relationship Type="http://schemas.openxmlformats.org/officeDocument/2006/relationships/slide" Target="/ppt/slides/slide6.xml" Id="Rd1d209f0fe5745e1" /><Relationship Type="http://schemas.openxmlformats.org/officeDocument/2006/relationships/slide" Target="/ppt/slides/slide7.xml" Id="Ra5b1c217cffd40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a9096979c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fbef8ab84c19" /><Relationship Type="http://schemas.openxmlformats.org/officeDocument/2006/relationships/theme" Target="/ppt/slideMasters/theme/theme1.xml" Id="R893b149b95f0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74fbef8ab8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18dff0297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6a7a682e7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940df7c6e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8a02369a3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1d21ae0c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77bed46a8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65c20b5a8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