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cbf8e61ce84f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7bbd81816841de"/>
  </p:sldMasterIdLst>
  <p:sldIdLst>
    <p:sldId xmlns:r="http://schemas.openxmlformats.org/officeDocument/2006/relationships" id="256" r:id="R30ff138f409d4efd"/>
    <p:sldId xmlns:r="http://schemas.openxmlformats.org/officeDocument/2006/relationships" id="257" r:id="R6e3d4059b5bc4f84"/>
    <p:sldId xmlns:r="http://schemas.openxmlformats.org/officeDocument/2006/relationships" id="258" r:id="R15daa79bc9e64ae8"/>
    <p:sldId xmlns:r="http://schemas.openxmlformats.org/officeDocument/2006/relationships" id="259" r:id="R65211c000d124a20"/>
    <p:sldId xmlns:r="http://schemas.openxmlformats.org/officeDocument/2006/relationships" id="260" r:id="Rff0ca31a0c2a4c4e"/>
    <p:sldId xmlns:r="http://schemas.openxmlformats.org/officeDocument/2006/relationships" id="261" r:id="R717c76575caf4e2e"/>
    <p:sldId xmlns:r="http://schemas.openxmlformats.org/officeDocument/2006/relationships" id="262" r:id="R7f1606027e324d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bbd81816841de" /><Relationship Type="http://schemas.openxmlformats.org/officeDocument/2006/relationships/slide" Target="/ppt/slides/slide1.xml" Id="R30ff138f409d4efd" /><Relationship Type="http://schemas.openxmlformats.org/officeDocument/2006/relationships/slide" Target="/ppt/slides/slide2.xml" Id="R6e3d4059b5bc4f84" /><Relationship Type="http://schemas.openxmlformats.org/officeDocument/2006/relationships/slide" Target="/ppt/slides/slide3.xml" Id="R15daa79bc9e64ae8" /><Relationship Type="http://schemas.openxmlformats.org/officeDocument/2006/relationships/slide" Target="/ppt/slides/slide4.xml" Id="R65211c000d124a20" /><Relationship Type="http://schemas.openxmlformats.org/officeDocument/2006/relationships/slide" Target="/ppt/slides/slide5.xml" Id="Rff0ca31a0c2a4c4e" /><Relationship Type="http://schemas.openxmlformats.org/officeDocument/2006/relationships/slide" Target="/ppt/slides/slide6.xml" Id="R717c76575caf4e2e" /><Relationship Type="http://schemas.openxmlformats.org/officeDocument/2006/relationships/slide" Target="/ppt/slides/slide7.xml" Id="R7f1606027e324d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38534453a49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9b211ac334f5e" /><Relationship Type="http://schemas.openxmlformats.org/officeDocument/2006/relationships/theme" Target="/ppt/slideMasters/theme/theme1.xml" Id="R974e4441e9bc45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89b211ac334f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ece3947954b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dc3db268f41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37c5504e143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b2ddb1a264f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bcd8ccb744a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8674e983940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4d692650640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AMESTO ACCOUNTHOUSE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ACCOUNTHOUSE BERGEN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36 636 605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1 621 268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1 261 177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9 340 165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ACCOUNTHOUSE VEST HOLDING AS  –  97,5 %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NESLIA HOLDING AS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O.J. Brochs gate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