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0c8dc042a24f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d94f3426334fc1"/>
  </p:sldMasterIdLst>
  <p:sldIdLst>
    <p:sldId xmlns:r="http://schemas.openxmlformats.org/officeDocument/2006/relationships" id="256" r:id="Rd67683cae2de471e"/>
    <p:sldId xmlns:r="http://schemas.openxmlformats.org/officeDocument/2006/relationships" id="257" r:id="Ra5f897f85d1d4eb9"/>
    <p:sldId xmlns:r="http://schemas.openxmlformats.org/officeDocument/2006/relationships" id="258" r:id="Reb6e12cefa9e4898"/>
    <p:sldId xmlns:r="http://schemas.openxmlformats.org/officeDocument/2006/relationships" id="259" r:id="Refeaf19fb73e4d41"/>
    <p:sldId xmlns:r="http://schemas.openxmlformats.org/officeDocument/2006/relationships" id="260" r:id="Rcb664a4ebbda436f"/>
    <p:sldId xmlns:r="http://schemas.openxmlformats.org/officeDocument/2006/relationships" id="261" r:id="R9f9d9c4695fe4d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94f3426334fc1" /><Relationship Type="http://schemas.openxmlformats.org/officeDocument/2006/relationships/slide" Target="/ppt/slides/slide1.xml" Id="Rd67683cae2de471e" /><Relationship Type="http://schemas.openxmlformats.org/officeDocument/2006/relationships/slide" Target="/ppt/slides/slide2.xml" Id="Ra5f897f85d1d4eb9" /><Relationship Type="http://schemas.openxmlformats.org/officeDocument/2006/relationships/slide" Target="/ppt/slides/slide3.xml" Id="Reb6e12cefa9e4898" /><Relationship Type="http://schemas.openxmlformats.org/officeDocument/2006/relationships/slide" Target="/ppt/slides/slide4.xml" Id="Refeaf19fb73e4d41" /><Relationship Type="http://schemas.openxmlformats.org/officeDocument/2006/relationships/slide" Target="/ppt/slides/slide5.xml" Id="Rcb664a4ebbda436f" /><Relationship Type="http://schemas.openxmlformats.org/officeDocument/2006/relationships/slide" Target="/ppt/slides/slide6.xml" Id="R9f9d9c4695fe4d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5638fb266246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684c7a3374170" /><Relationship Type="http://schemas.openxmlformats.org/officeDocument/2006/relationships/theme" Target="/ppt/slideMasters/theme/theme1.xml" Id="Re42845c8cec748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5684c7a33741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3a82e9c7b43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43ebb97a147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ec61eb0f54b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05a629c6740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db79ac7c348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b8d1f672d44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AMESTO ACCOUNTHOUSE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O.J. Brochs gate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