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50031e76f040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e517988f3c43ab"/>
  </p:sldMasterIdLst>
  <p:sldIdLst>
    <p:sldId xmlns:r="http://schemas.openxmlformats.org/officeDocument/2006/relationships" id="256" r:id="R7382b3d8b57b4cfd"/>
    <p:sldId xmlns:r="http://schemas.openxmlformats.org/officeDocument/2006/relationships" id="257" r:id="R5d9b7becf5574205"/>
    <p:sldId xmlns:r="http://schemas.openxmlformats.org/officeDocument/2006/relationships" id="258" r:id="R9aa0ba6c340342ec"/>
    <p:sldId xmlns:r="http://schemas.openxmlformats.org/officeDocument/2006/relationships" id="259" r:id="R19ba3496bed144a1"/>
    <p:sldId xmlns:r="http://schemas.openxmlformats.org/officeDocument/2006/relationships" id="260" r:id="R121fb2555e154e09"/>
    <p:sldId xmlns:r="http://schemas.openxmlformats.org/officeDocument/2006/relationships" id="261" r:id="R6608dd55529344f6"/>
    <p:sldId xmlns:r="http://schemas.openxmlformats.org/officeDocument/2006/relationships" id="262" r:id="Rb9aa3b849f0f43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e517988f3c43ab" /><Relationship Type="http://schemas.openxmlformats.org/officeDocument/2006/relationships/slide" Target="/ppt/slides/slide1.xml" Id="R7382b3d8b57b4cfd" /><Relationship Type="http://schemas.openxmlformats.org/officeDocument/2006/relationships/slide" Target="/ppt/slides/slide2.xml" Id="R5d9b7becf5574205" /><Relationship Type="http://schemas.openxmlformats.org/officeDocument/2006/relationships/slide" Target="/ppt/slides/slide3.xml" Id="R9aa0ba6c340342ec" /><Relationship Type="http://schemas.openxmlformats.org/officeDocument/2006/relationships/slide" Target="/ppt/slides/slide4.xml" Id="R19ba3496bed144a1" /><Relationship Type="http://schemas.openxmlformats.org/officeDocument/2006/relationships/slide" Target="/ppt/slides/slide5.xml" Id="R121fb2555e154e09" /><Relationship Type="http://schemas.openxmlformats.org/officeDocument/2006/relationships/slide" Target="/ppt/slides/slide6.xml" Id="R6608dd55529344f6" /><Relationship Type="http://schemas.openxmlformats.org/officeDocument/2006/relationships/slide" Target="/ppt/slides/slide7.xml" Id="Rb9aa3b849f0f43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443436b7424f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60148ad104085" /><Relationship Type="http://schemas.openxmlformats.org/officeDocument/2006/relationships/theme" Target="/ppt/slideMasters/theme/theme1.xml" Id="R41892229cc8541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f60148ad1040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7f84a50f149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c13de233048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97a57261a48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b3b32609847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fc969056a4c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67d4c02394f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a7906d7134b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 HESSEVIK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HESSEVIK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HESSEVIK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Hessevik, Parkveien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934 957 504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