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a7d9ea3c3442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c5a6c1bba24ff7"/>
  </p:sldMasterIdLst>
  <p:sldIdLst>
    <p:sldId xmlns:r="http://schemas.openxmlformats.org/officeDocument/2006/relationships" id="256" r:id="Rcab405c1ad674a2f"/>
    <p:sldId xmlns:r="http://schemas.openxmlformats.org/officeDocument/2006/relationships" id="257" r:id="Rd135e11426ad4c61"/>
    <p:sldId xmlns:r="http://schemas.openxmlformats.org/officeDocument/2006/relationships" id="258" r:id="Rc9b0141c57d54b86"/>
    <p:sldId xmlns:r="http://schemas.openxmlformats.org/officeDocument/2006/relationships" id="259" r:id="R4870ccc13a294eb9"/>
    <p:sldId xmlns:r="http://schemas.openxmlformats.org/officeDocument/2006/relationships" id="260" r:id="Rd0902b643469479e"/>
    <p:sldId xmlns:r="http://schemas.openxmlformats.org/officeDocument/2006/relationships" id="261" r:id="R4e94f95dce3245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c5a6c1bba24ff7" /><Relationship Type="http://schemas.openxmlformats.org/officeDocument/2006/relationships/slide" Target="/ppt/slides/slide1.xml" Id="Rcab405c1ad674a2f" /><Relationship Type="http://schemas.openxmlformats.org/officeDocument/2006/relationships/slide" Target="/ppt/slides/slide2.xml" Id="Rd135e11426ad4c61" /><Relationship Type="http://schemas.openxmlformats.org/officeDocument/2006/relationships/slide" Target="/ppt/slides/slide3.xml" Id="Rc9b0141c57d54b86" /><Relationship Type="http://schemas.openxmlformats.org/officeDocument/2006/relationships/slide" Target="/ppt/slides/slide4.xml" Id="R4870ccc13a294eb9" /><Relationship Type="http://schemas.openxmlformats.org/officeDocument/2006/relationships/slide" Target="/ppt/slides/slide5.xml" Id="Rd0902b643469479e" /><Relationship Type="http://schemas.openxmlformats.org/officeDocument/2006/relationships/slide" Target="/ppt/slides/slide6.xml" Id="R4e94f95dce3245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f505ace4c24f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7a50f7fa504844" /><Relationship Type="http://schemas.openxmlformats.org/officeDocument/2006/relationships/theme" Target="/ppt/slideMasters/theme/theme1.xml" Id="Rfa5535f955d543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7a50f7fa5048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4ede8bd7b745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02e2e6c2e346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3c6db66ae541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e688916be449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ff75e79ba74a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be167b83e94b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ANDERS HESSEVIK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Anders Hessevik, Parkveien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934 957 504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