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904e9802ec43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7f337ca6045ba"/>
  </p:sldMasterIdLst>
  <p:sldIdLst>
    <p:sldId xmlns:r="http://schemas.openxmlformats.org/officeDocument/2006/relationships" id="256" r:id="Rc689c60d7b16458b"/>
    <p:sldId xmlns:r="http://schemas.openxmlformats.org/officeDocument/2006/relationships" id="257" r:id="R36930bb2958a4a1f"/>
    <p:sldId xmlns:r="http://schemas.openxmlformats.org/officeDocument/2006/relationships" id="258" r:id="Rec7f6b60724f4608"/>
    <p:sldId xmlns:r="http://schemas.openxmlformats.org/officeDocument/2006/relationships" id="259" r:id="R1b661ead34c847fa"/>
    <p:sldId xmlns:r="http://schemas.openxmlformats.org/officeDocument/2006/relationships" id="260" r:id="R592aeec01b594afd"/>
    <p:sldId xmlns:r="http://schemas.openxmlformats.org/officeDocument/2006/relationships" id="261" r:id="R2169a8fc2dd243cc"/>
    <p:sldId xmlns:r="http://schemas.openxmlformats.org/officeDocument/2006/relationships" id="262" r:id="Raa27adcb3a11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7f337ca6045ba" /><Relationship Type="http://schemas.openxmlformats.org/officeDocument/2006/relationships/slide" Target="/ppt/slides/slide1.xml" Id="Rc689c60d7b16458b" /><Relationship Type="http://schemas.openxmlformats.org/officeDocument/2006/relationships/slide" Target="/ppt/slides/slide2.xml" Id="R36930bb2958a4a1f" /><Relationship Type="http://schemas.openxmlformats.org/officeDocument/2006/relationships/slide" Target="/ppt/slides/slide3.xml" Id="Rec7f6b60724f4608" /><Relationship Type="http://schemas.openxmlformats.org/officeDocument/2006/relationships/slide" Target="/ppt/slides/slide4.xml" Id="R1b661ead34c847fa" /><Relationship Type="http://schemas.openxmlformats.org/officeDocument/2006/relationships/slide" Target="/ppt/slides/slide5.xml" Id="R592aeec01b594afd" /><Relationship Type="http://schemas.openxmlformats.org/officeDocument/2006/relationships/slide" Target="/ppt/slides/slide6.xml" Id="R2169a8fc2dd243cc" /><Relationship Type="http://schemas.openxmlformats.org/officeDocument/2006/relationships/slide" Target="/ppt/slides/slide7.xml" Id="Raa27adcb3a11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25df09eee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0b81b4c1a467b" /><Relationship Type="http://schemas.openxmlformats.org/officeDocument/2006/relationships/theme" Target="/ppt/slideMasters/theme/theme1.xml" Id="R725171478de7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0b81b4c1a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b5eef9efd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717c60024c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9074c7c9a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d1102a892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734cb395643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cf6d62c77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5c5a9152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ETA INVESTERING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3 113 352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11 014 744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SKJELAVIK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934 938 291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 INVESTERING AS</a:t>
            </a:r>
          </a:p>
        </p:txBody>
      </p:sp>
    </p:spTree>
  </p:cSld>
  <p:clrMapOvr>
    <a:masterClrMapping xmlns:a="http://schemas.openxmlformats.org/drawingml/2006/main"/>
  </p:clrMapOvr>
</p:sld>
</file>