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4b1f26020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ac739d67b498e"/>
  </p:sldMasterIdLst>
  <p:sldIdLst>
    <p:sldId xmlns:r="http://schemas.openxmlformats.org/officeDocument/2006/relationships" id="256" r:id="Re0755b68f1a04e3f"/>
    <p:sldId xmlns:r="http://schemas.openxmlformats.org/officeDocument/2006/relationships" id="257" r:id="Re0e666ca3112483a"/>
    <p:sldId xmlns:r="http://schemas.openxmlformats.org/officeDocument/2006/relationships" id="258" r:id="R1a96c9b3b4c44a98"/>
    <p:sldId xmlns:r="http://schemas.openxmlformats.org/officeDocument/2006/relationships" id="259" r:id="Rb7b4d63781af42a7"/>
    <p:sldId xmlns:r="http://schemas.openxmlformats.org/officeDocument/2006/relationships" id="260" r:id="Rabffe133bd2c4597"/>
    <p:sldId xmlns:r="http://schemas.openxmlformats.org/officeDocument/2006/relationships" id="261" r:id="Re49b7d6ae1b1416e"/>
    <p:sldId xmlns:r="http://schemas.openxmlformats.org/officeDocument/2006/relationships" id="262" r:id="R41f7193432ff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ac739d67b498e" /><Relationship Type="http://schemas.openxmlformats.org/officeDocument/2006/relationships/slide" Target="/ppt/slides/slide1.xml" Id="Re0755b68f1a04e3f" /><Relationship Type="http://schemas.openxmlformats.org/officeDocument/2006/relationships/slide" Target="/ppt/slides/slide2.xml" Id="Re0e666ca3112483a" /><Relationship Type="http://schemas.openxmlformats.org/officeDocument/2006/relationships/slide" Target="/ppt/slides/slide3.xml" Id="R1a96c9b3b4c44a98" /><Relationship Type="http://schemas.openxmlformats.org/officeDocument/2006/relationships/slide" Target="/ppt/slides/slide4.xml" Id="Rb7b4d63781af42a7" /><Relationship Type="http://schemas.openxmlformats.org/officeDocument/2006/relationships/slide" Target="/ppt/slides/slide5.xml" Id="Rabffe133bd2c4597" /><Relationship Type="http://schemas.openxmlformats.org/officeDocument/2006/relationships/slide" Target="/ppt/slides/slide6.xml" Id="Re49b7d6ae1b1416e" /><Relationship Type="http://schemas.openxmlformats.org/officeDocument/2006/relationships/slide" Target="/ppt/slides/slide7.xml" Id="R41f7193432ff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32868044a40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881b0363a4fee" /><Relationship Type="http://schemas.openxmlformats.org/officeDocument/2006/relationships/theme" Target="/ppt/slideMasters/theme/theme1.xml" Id="Rcbf76bb71d82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5881b0363a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fec2df4e8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3aed4bc874f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d163652c9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0a35121844e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f51fdb68945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5e7c0645747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acb457f7744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DØVIK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DØVIK REGNSKAP AS ble etablert [år] og holder til i Undrumsdal.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DØVIK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Solbyveien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3176 Undrumsdal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934 911 318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DØVIK REGNSKAP AS</a:t>
            </a:r>
          </a:p>
        </p:txBody>
      </p:sp>
    </p:spTree>
  </p:cSld>
  <p:clrMapOvr>
    <a:masterClrMapping xmlns:a="http://schemas.openxmlformats.org/drawingml/2006/main"/>
  </p:clrMapOvr>
</p:sld>
</file>