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ae3c3c35c047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231e125ef6422e"/>
  </p:sldMasterIdLst>
  <p:sldIdLst>
    <p:sldId xmlns:r="http://schemas.openxmlformats.org/officeDocument/2006/relationships" id="256" r:id="R033d7935511d41f2"/>
    <p:sldId xmlns:r="http://schemas.openxmlformats.org/officeDocument/2006/relationships" id="257" r:id="R03a66f037b9b463a"/>
    <p:sldId xmlns:r="http://schemas.openxmlformats.org/officeDocument/2006/relationships" id="258" r:id="R8fdb4a0c45e44d35"/>
    <p:sldId xmlns:r="http://schemas.openxmlformats.org/officeDocument/2006/relationships" id="259" r:id="Ra73662a414c2469b"/>
    <p:sldId xmlns:r="http://schemas.openxmlformats.org/officeDocument/2006/relationships" id="260" r:id="R4de8dfce89d44123"/>
    <p:sldId xmlns:r="http://schemas.openxmlformats.org/officeDocument/2006/relationships" id="261" r:id="R8c8142bcb30d47c3"/>
    <p:sldId xmlns:r="http://schemas.openxmlformats.org/officeDocument/2006/relationships" id="262" r:id="Rcffc581712ff4a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231e125ef6422e" /><Relationship Type="http://schemas.openxmlformats.org/officeDocument/2006/relationships/slide" Target="/ppt/slides/slide1.xml" Id="R033d7935511d41f2" /><Relationship Type="http://schemas.openxmlformats.org/officeDocument/2006/relationships/slide" Target="/ppt/slides/slide2.xml" Id="R03a66f037b9b463a" /><Relationship Type="http://schemas.openxmlformats.org/officeDocument/2006/relationships/slide" Target="/ppt/slides/slide3.xml" Id="R8fdb4a0c45e44d35" /><Relationship Type="http://schemas.openxmlformats.org/officeDocument/2006/relationships/slide" Target="/ppt/slides/slide4.xml" Id="Ra73662a414c2469b" /><Relationship Type="http://schemas.openxmlformats.org/officeDocument/2006/relationships/slide" Target="/ppt/slides/slide5.xml" Id="R4de8dfce89d44123" /><Relationship Type="http://schemas.openxmlformats.org/officeDocument/2006/relationships/slide" Target="/ppt/slides/slide6.xml" Id="R8c8142bcb30d47c3" /><Relationship Type="http://schemas.openxmlformats.org/officeDocument/2006/relationships/slide" Target="/ppt/slides/slide7.xml" Id="Rcffc581712ff4a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836add2e3a48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5918bc418445a" /><Relationship Type="http://schemas.openxmlformats.org/officeDocument/2006/relationships/theme" Target="/ppt/slideMasters/theme/theme1.xml" Id="R8b5df66b35fa44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c5918bc41844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0269a7c0249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964ebcab340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bf5000a0a44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c59bf9eff44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a07b554624f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346a0d93c4d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7b1f1d6404b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AURSKOG VENTILASJON OG BLIKKENSLAGERVERKSTED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AURSKOG VENTILASJON OG BLIKKENSLAGERVERKSTED AS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35 834 916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3 756 772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4 943 158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51 961 137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60 403 604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GRANLI KJELL EDGAR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Myrfaret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86 38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firmapost@avb.no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www.avb.no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934 907 817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