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138374169246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7055957d064a32"/>
  </p:sldMasterIdLst>
  <p:sldIdLst>
    <p:sldId xmlns:r="http://schemas.openxmlformats.org/officeDocument/2006/relationships" id="256" r:id="R7d79235c30a849bf"/>
    <p:sldId xmlns:r="http://schemas.openxmlformats.org/officeDocument/2006/relationships" id="257" r:id="R191fd232286a4571"/>
    <p:sldId xmlns:r="http://schemas.openxmlformats.org/officeDocument/2006/relationships" id="258" r:id="Ra8288706a9a644dd"/>
    <p:sldId xmlns:r="http://schemas.openxmlformats.org/officeDocument/2006/relationships" id="259" r:id="R89745440cf4848b6"/>
    <p:sldId xmlns:r="http://schemas.openxmlformats.org/officeDocument/2006/relationships" id="260" r:id="Ra8ac260b0cf942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7055957d064a32" /><Relationship Type="http://schemas.openxmlformats.org/officeDocument/2006/relationships/slide" Target="/ppt/slides/slide1.xml" Id="R7d79235c30a849bf" /><Relationship Type="http://schemas.openxmlformats.org/officeDocument/2006/relationships/slide" Target="/ppt/slides/slide2.xml" Id="R191fd232286a4571" /><Relationship Type="http://schemas.openxmlformats.org/officeDocument/2006/relationships/slide" Target="/ppt/slides/slide3.xml" Id="Ra8288706a9a644dd" /><Relationship Type="http://schemas.openxmlformats.org/officeDocument/2006/relationships/slide" Target="/ppt/slides/slide4.xml" Id="R89745440cf4848b6" /><Relationship Type="http://schemas.openxmlformats.org/officeDocument/2006/relationships/slide" Target="/ppt/slides/slide5.xml" Id="Ra8ac260b0cf942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7999592d4f44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262c731dac4d1b" /><Relationship Type="http://schemas.openxmlformats.org/officeDocument/2006/relationships/theme" Target="/ppt/slideMasters/theme/theme1.xml" Id="R5a74f46365c749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262c731dac4d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cd2ab0403f48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08e70f443346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cb66a28e744e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e626ea245749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b7751bfe6c46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VÅGAN KUNSTSENTER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VÅGAN KUNSTSENTER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VÅGAN KUNSTSENTER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VÅGAN KUNSTSENTER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VÅGAN KUNSTSENTER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VÅGAN KUNSTSENTER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934 890 213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VÅGAN KUNSTSENTER AS</a:t>
            </a:r>
          </a:p>
        </p:txBody>
      </p:sp>
    </p:spTree>
  </p:cSld>
  <p:clrMapOvr>
    <a:masterClrMapping xmlns:a="http://schemas.openxmlformats.org/drawingml/2006/main"/>
  </p:clrMapOvr>
</p:sld>
</file>