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6bc0aa0a1f45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a2afde6fa24bae"/>
  </p:sldMasterIdLst>
  <p:sldIdLst>
    <p:sldId xmlns:r="http://schemas.openxmlformats.org/officeDocument/2006/relationships" id="256" r:id="R398ce9c06e9c474f"/>
    <p:sldId xmlns:r="http://schemas.openxmlformats.org/officeDocument/2006/relationships" id="257" r:id="R1c3366e9088b4adb"/>
    <p:sldId xmlns:r="http://schemas.openxmlformats.org/officeDocument/2006/relationships" id="258" r:id="R74ca8782ddd94961"/>
    <p:sldId xmlns:r="http://schemas.openxmlformats.org/officeDocument/2006/relationships" id="259" r:id="R9708973463384013"/>
    <p:sldId xmlns:r="http://schemas.openxmlformats.org/officeDocument/2006/relationships" id="260" r:id="R676ebe51918d4e00"/>
    <p:sldId xmlns:r="http://schemas.openxmlformats.org/officeDocument/2006/relationships" id="261" r:id="R379d8b92417248d4"/>
    <p:sldId xmlns:r="http://schemas.openxmlformats.org/officeDocument/2006/relationships" id="262" r:id="R705000f3dc694e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a2afde6fa24bae" /><Relationship Type="http://schemas.openxmlformats.org/officeDocument/2006/relationships/slide" Target="/ppt/slides/slide1.xml" Id="R398ce9c06e9c474f" /><Relationship Type="http://schemas.openxmlformats.org/officeDocument/2006/relationships/slide" Target="/ppt/slides/slide2.xml" Id="R1c3366e9088b4adb" /><Relationship Type="http://schemas.openxmlformats.org/officeDocument/2006/relationships/slide" Target="/ppt/slides/slide3.xml" Id="R74ca8782ddd94961" /><Relationship Type="http://schemas.openxmlformats.org/officeDocument/2006/relationships/slide" Target="/ppt/slides/slide4.xml" Id="R9708973463384013" /><Relationship Type="http://schemas.openxmlformats.org/officeDocument/2006/relationships/slide" Target="/ppt/slides/slide5.xml" Id="R676ebe51918d4e00" /><Relationship Type="http://schemas.openxmlformats.org/officeDocument/2006/relationships/slide" Target="/ppt/slides/slide6.xml" Id="R379d8b92417248d4" /><Relationship Type="http://schemas.openxmlformats.org/officeDocument/2006/relationships/slide" Target="/ppt/slides/slide7.xml" Id="R705000f3dc694e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9f5a0b7d5747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c16b802684c6f" /><Relationship Type="http://schemas.openxmlformats.org/officeDocument/2006/relationships/theme" Target="/ppt/slideMasters/theme/theme1.xml" Id="R5fbda12ec3874b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6c16b802684c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557c2549543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4f613824b40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21ecc266140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29298a84943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c2d5ec7c947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dd7d3b3b34f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6c6eba8744b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CONFIDO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CONFIDO REGNSKAP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2 843 173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357 144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284 383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578 383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1 275 718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 HOLMBERGET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STEADFAST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934 872 398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