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52cfb6c20743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4c870e87774cd5"/>
  </p:sldMasterIdLst>
  <p:sldIdLst>
    <p:sldId xmlns:r="http://schemas.openxmlformats.org/officeDocument/2006/relationships" id="256" r:id="R899a8f452ca44fd6"/>
    <p:sldId xmlns:r="http://schemas.openxmlformats.org/officeDocument/2006/relationships" id="257" r:id="R2dcd304168fc4f9f"/>
    <p:sldId xmlns:r="http://schemas.openxmlformats.org/officeDocument/2006/relationships" id="258" r:id="R57627da9946f4044"/>
    <p:sldId xmlns:r="http://schemas.openxmlformats.org/officeDocument/2006/relationships" id="259" r:id="Rf5010d19c3514967"/>
    <p:sldId xmlns:r="http://schemas.openxmlformats.org/officeDocument/2006/relationships" id="260" r:id="R9d3446c1aca14e5d"/>
    <p:sldId xmlns:r="http://schemas.openxmlformats.org/officeDocument/2006/relationships" id="261" r:id="Rb4eb2ff705d649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4c870e87774cd5" /><Relationship Type="http://schemas.openxmlformats.org/officeDocument/2006/relationships/slide" Target="/ppt/slides/slide1.xml" Id="R899a8f452ca44fd6" /><Relationship Type="http://schemas.openxmlformats.org/officeDocument/2006/relationships/slide" Target="/ppt/slides/slide2.xml" Id="R2dcd304168fc4f9f" /><Relationship Type="http://schemas.openxmlformats.org/officeDocument/2006/relationships/slide" Target="/ppt/slides/slide3.xml" Id="R57627da9946f4044" /><Relationship Type="http://schemas.openxmlformats.org/officeDocument/2006/relationships/slide" Target="/ppt/slides/slide4.xml" Id="Rf5010d19c3514967" /><Relationship Type="http://schemas.openxmlformats.org/officeDocument/2006/relationships/slide" Target="/ppt/slides/slide5.xml" Id="R9d3446c1aca14e5d" /><Relationship Type="http://schemas.openxmlformats.org/officeDocument/2006/relationships/slide" Target="/ppt/slides/slide6.xml" Id="Rb4eb2ff705d649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8102a1d77848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85a6249524689" /><Relationship Type="http://schemas.openxmlformats.org/officeDocument/2006/relationships/theme" Target="/ppt/slideMasters/theme/theme1.xml" Id="Rbdd12e432a1941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785a62495246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1ffd297bc40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6d7898ca44a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c64e09f4746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916f4471e4d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4f98603de46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c90b8e85040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CONFIDO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934 872 398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CONFIDO REGNSKAP AS</a:t>
            </a:r>
          </a:p>
        </p:txBody>
      </p:sp>
    </p:spTree>
  </p:cSld>
  <p:clrMapOvr>
    <a:masterClrMapping xmlns:a="http://schemas.openxmlformats.org/drawingml/2006/main"/>
  </p:clrMapOvr>
</p:sld>
</file>