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5632b509684c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76e63396a34057"/>
  </p:sldMasterIdLst>
  <p:sldIdLst>
    <p:sldId xmlns:r="http://schemas.openxmlformats.org/officeDocument/2006/relationships" id="256" r:id="R0a56a778e0d94950"/>
    <p:sldId xmlns:r="http://schemas.openxmlformats.org/officeDocument/2006/relationships" id="257" r:id="Rbb03bdf6f6c04168"/>
    <p:sldId xmlns:r="http://schemas.openxmlformats.org/officeDocument/2006/relationships" id="258" r:id="Rf0999a427d1b408f"/>
    <p:sldId xmlns:r="http://schemas.openxmlformats.org/officeDocument/2006/relationships" id="259" r:id="R2db2fade8126434d"/>
    <p:sldId xmlns:r="http://schemas.openxmlformats.org/officeDocument/2006/relationships" id="260" r:id="Re828b430021641e5"/>
    <p:sldId xmlns:r="http://schemas.openxmlformats.org/officeDocument/2006/relationships" id="261" r:id="R2c81761c6c574c44"/>
    <p:sldId xmlns:r="http://schemas.openxmlformats.org/officeDocument/2006/relationships" id="262" r:id="Re7afd6ef5d094a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6e63396a34057" /><Relationship Type="http://schemas.openxmlformats.org/officeDocument/2006/relationships/slide" Target="/ppt/slides/slide1.xml" Id="R0a56a778e0d94950" /><Relationship Type="http://schemas.openxmlformats.org/officeDocument/2006/relationships/slide" Target="/ppt/slides/slide2.xml" Id="Rbb03bdf6f6c04168" /><Relationship Type="http://schemas.openxmlformats.org/officeDocument/2006/relationships/slide" Target="/ppt/slides/slide3.xml" Id="Rf0999a427d1b408f" /><Relationship Type="http://schemas.openxmlformats.org/officeDocument/2006/relationships/slide" Target="/ppt/slides/slide4.xml" Id="R2db2fade8126434d" /><Relationship Type="http://schemas.openxmlformats.org/officeDocument/2006/relationships/slide" Target="/ppt/slides/slide5.xml" Id="Re828b430021641e5" /><Relationship Type="http://schemas.openxmlformats.org/officeDocument/2006/relationships/slide" Target="/ppt/slides/slide6.xml" Id="R2c81761c6c574c44" /><Relationship Type="http://schemas.openxmlformats.org/officeDocument/2006/relationships/slide" Target="/ppt/slides/slide7.xml" Id="Re7afd6ef5d094a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f44992c2a46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23244e9ec4879" /><Relationship Type="http://schemas.openxmlformats.org/officeDocument/2006/relationships/theme" Target="/ppt/slideMasters/theme/theme1.xml" Id="Ra2348eca2cf7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23244e9ec48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60761efa14b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1048bbcc64d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d2da6408d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bb885c64441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3fa29ceff42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2d8f3443448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8679c441e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5 944 825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RUDOLFSEN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RUDOLFSEN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