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8beac097e144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12a0f5bc304c79"/>
  </p:sldMasterIdLst>
  <p:sldIdLst>
    <p:sldId xmlns:r="http://schemas.openxmlformats.org/officeDocument/2006/relationships" id="256" r:id="R80b165e7d4794084"/>
    <p:sldId xmlns:r="http://schemas.openxmlformats.org/officeDocument/2006/relationships" id="257" r:id="Rc8323e2b5dcd401d"/>
    <p:sldId xmlns:r="http://schemas.openxmlformats.org/officeDocument/2006/relationships" id="258" r:id="R8323643545654f7c"/>
    <p:sldId xmlns:r="http://schemas.openxmlformats.org/officeDocument/2006/relationships" id="259" r:id="R4d3cabdf0f5f45e6"/>
    <p:sldId xmlns:r="http://schemas.openxmlformats.org/officeDocument/2006/relationships" id="260" r:id="R59d8c9d590fb46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2a0f5bc304c79" /><Relationship Type="http://schemas.openxmlformats.org/officeDocument/2006/relationships/slide" Target="/ppt/slides/slide1.xml" Id="R80b165e7d4794084" /><Relationship Type="http://schemas.openxmlformats.org/officeDocument/2006/relationships/slide" Target="/ppt/slides/slide2.xml" Id="Rc8323e2b5dcd401d" /><Relationship Type="http://schemas.openxmlformats.org/officeDocument/2006/relationships/slide" Target="/ppt/slides/slide3.xml" Id="R8323643545654f7c" /><Relationship Type="http://schemas.openxmlformats.org/officeDocument/2006/relationships/slide" Target="/ppt/slides/slide4.xml" Id="R4d3cabdf0f5f45e6" /><Relationship Type="http://schemas.openxmlformats.org/officeDocument/2006/relationships/slide" Target="/ppt/slides/slide5.xml" Id="R59d8c9d590fb46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7ea545e944a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358e6ca7c448e" /><Relationship Type="http://schemas.openxmlformats.org/officeDocument/2006/relationships/theme" Target="/ppt/slideMasters/theme/theme1.xml" Id="Rada625df4c694f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7358e6ca7c44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ed71140c44f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cfbcb35cc45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4cdfb91f049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30fec7e27947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c020ffdbf49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 SUNNMØRE KOMMUNEREVISJON KO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SUNNMØRE KOMMUNEREVISJON KO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halldis.moltu@sskrevisjon.no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934 863 844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