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2cf6496f9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c444d54494ab3"/>
  </p:sldMasterIdLst>
  <p:sldIdLst>
    <p:sldId xmlns:r="http://schemas.openxmlformats.org/officeDocument/2006/relationships" id="256" r:id="Rb81a5c4112d74a2a"/>
    <p:sldId xmlns:r="http://schemas.openxmlformats.org/officeDocument/2006/relationships" id="257" r:id="R24b0f083dff247c7"/>
    <p:sldId xmlns:r="http://schemas.openxmlformats.org/officeDocument/2006/relationships" id="258" r:id="R942aec81ace44302"/>
    <p:sldId xmlns:r="http://schemas.openxmlformats.org/officeDocument/2006/relationships" id="259" r:id="R7679834284a64746"/>
    <p:sldId xmlns:r="http://schemas.openxmlformats.org/officeDocument/2006/relationships" id="260" r:id="R9dedc682187d4ac1"/>
    <p:sldId xmlns:r="http://schemas.openxmlformats.org/officeDocument/2006/relationships" id="261" r:id="Re79f4aee48774749"/>
    <p:sldId xmlns:r="http://schemas.openxmlformats.org/officeDocument/2006/relationships" id="262" r:id="R1265747e92fd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c444d54494ab3" /><Relationship Type="http://schemas.openxmlformats.org/officeDocument/2006/relationships/slide" Target="/ppt/slides/slide1.xml" Id="Rb81a5c4112d74a2a" /><Relationship Type="http://schemas.openxmlformats.org/officeDocument/2006/relationships/slide" Target="/ppt/slides/slide2.xml" Id="R24b0f083dff247c7" /><Relationship Type="http://schemas.openxmlformats.org/officeDocument/2006/relationships/slide" Target="/ppt/slides/slide3.xml" Id="R942aec81ace44302" /><Relationship Type="http://schemas.openxmlformats.org/officeDocument/2006/relationships/slide" Target="/ppt/slides/slide4.xml" Id="R7679834284a64746" /><Relationship Type="http://schemas.openxmlformats.org/officeDocument/2006/relationships/slide" Target="/ppt/slides/slide5.xml" Id="R9dedc682187d4ac1" /><Relationship Type="http://schemas.openxmlformats.org/officeDocument/2006/relationships/slide" Target="/ppt/slides/slide6.xml" Id="Re79f4aee48774749" /><Relationship Type="http://schemas.openxmlformats.org/officeDocument/2006/relationships/slide" Target="/ppt/slides/slide7.xml" Id="R1265747e92fd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98ffb5a8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f9ee954f429e" /><Relationship Type="http://schemas.openxmlformats.org/officeDocument/2006/relationships/theme" Target="/ppt/slideMasters/theme/theme1.xml" Id="Re3fbf49f3fe8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bf9ee954f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cee80c86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05a33937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5719b3047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880242473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880ed34ed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e50bd3ee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0f93b8d1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