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4ecc7a115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ceb3e7d63475a"/>
  </p:sldMasterIdLst>
  <p:sldIdLst>
    <p:sldId xmlns:r="http://schemas.openxmlformats.org/officeDocument/2006/relationships" id="256" r:id="Read63ad2a441471c"/>
    <p:sldId xmlns:r="http://schemas.openxmlformats.org/officeDocument/2006/relationships" id="257" r:id="R469ed597b3e74fb0"/>
    <p:sldId xmlns:r="http://schemas.openxmlformats.org/officeDocument/2006/relationships" id="258" r:id="R9b1b7fe83d05486f"/>
    <p:sldId xmlns:r="http://schemas.openxmlformats.org/officeDocument/2006/relationships" id="259" r:id="Raf870d3641594b92"/>
    <p:sldId xmlns:r="http://schemas.openxmlformats.org/officeDocument/2006/relationships" id="260" r:id="R7e885f8b49a64e27"/>
    <p:sldId xmlns:r="http://schemas.openxmlformats.org/officeDocument/2006/relationships" id="261" r:id="R86970342f71b492f"/>
    <p:sldId xmlns:r="http://schemas.openxmlformats.org/officeDocument/2006/relationships" id="262" r:id="Rb70032128a8e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ceb3e7d63475a" /><Relationship Type="http://schemas.openxmlformats.org/officeDocument/2006/relationships/slide" Target="/ppt/slides/slide1.xml" Id="Read63ad2a441471c" /><Relationship Type="http://schemas.openxmlformats.org/officeDocument/2006/relationships/slide" Target="/ppt/slides/slide2.xml" Id="R469ed597b3e74fb0" /><Relationship Type="http://schemas.openxmlformats.org/officeDocument/2006/relationships/slide" Target="/ppt/slides/slide3.xml" Id="R9b1b7fe83d05486f" /><Relationship Type="http://schemas.openxmlformats.org/officeDocument/2006/relationships/slide" Target="/ppt/slides/slide4.xml" Id="Raf870d3641594b92" /><Relationship Type="http://schemas.openxmlformats.org/officeDocument/2006/relationships/slide" Target="/ppt/slides/slide5.xml" Id="R7e885f8b49a64e27" /><Relationship Type="http://schemas.openxmlformats.org/officeDocument/2006/relationships/slide" Target="/ppt/slides/slide6.xml" Id="R86970342f71b492f" /><Relationship Type="http://schemas.openxmlformats.org/officeDocument/2006/relationships/slide" Target="/ppt/slides/slide7.xml" Id="Rb70032128a8e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653daa61f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bc4b619448f6" /><Relationship Type="http://schemas.openxmlformats.org/officeDocument/2006/relationships/theme" Target="/ppt/slideMasters/theme/theme1.xml" Id="R3f20a9f51b9f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1bc4b6194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9372b3cc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923b9933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b04443025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e44bfcbd46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c7904762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1efcb38d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411921fe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60 623 411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