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0e22f2a4f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ac2775c3141d5"/>
  </p:sldMasterIdLst>
  <p:sldIdLst>
    <p:sldId xmlns:r="http://schemas.openxmlformats.org/officeDocument/2006/relationships" id="256" r:id="Rc640a5411249468e"/>
    <p:sldId xmlns:r="http://schemas.openxmlformats.org/officeDocument/2006/relationships" id="257" r:id="Rd918285420c9428d"/>
    <p:sldId xmlns:r="http://schemas.openxmlformats.org/officeDocument/2006/relationships" id="258" r:id="R7d39df4a47db404e"/>
    <p:sldId xmlns:r="http://schemas.openxmlformats.org/officeDocument/2006/relationships" id="259" r:id="R4aaf0263b66a4bc6"/>
    <p:sldId xmlns:r="http://schemas.openxmlformats.org/officeDocument/2006/relationships" id="260" r:id="R1337d5475b254f6f"/>
    <p:sldId xmlns:r="http://schemas.openxmlformats.org/officeDocument/2006/relationships" id="261" r:id="R9cb1a79a595f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ac2775c3141d5" /><Relationship Type="http://schemas.openxmlformats.org/officeDocument/2006/relationships/slide" Target="/ppt/slides/slide1.xml" Id="Rc640a5411249468e" /><Relationship Type="http://schemas.openxmlformats.org/officeDocument/2006/relationships/slide" Target="/ppt/slides/slide2.xml" Id="Rd918285420c9428d" /><Relationship Type="http://schemas.openxmlformats.org/officeDocument/2006/relationships/slide" Target="/ppt/slides/slide3.xml" Id="R7d39df4a47db404e" /><Relationship Type="http://schemas.openxmlformats.org/officeDocument/2006/relationships/slide" Target="/ppt/slides/slide4.xml" Id="R4aaf0263b66a4bc6" /><Relationship Type="http://schemas.openxmlformats.org/officeDocument/2006/relationships/slide" Target="/ppt/slides/slide5.xml" Id="R1337d5475b254f6f" /><Relationship Type="http://schemas.openxmlformats.org/officeDocument/2006/relationships/slide" Target="/ppt/slides/slide6.xml" Id="R9cb1a79a595f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53504ed59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d933011f42dd" /><Relationship Type="http://schemas.openxmlformats.org/officeDocument/2006/relationships/theme" Target="/ppt/slideMasters/theme/theme1.xml" Id="R5b41c4589980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1d933011f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b0fac81f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5cc33697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812c8008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661b014b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636e80c1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65293a8f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