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f5f4cd589441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9d627a514644c7"/>
  </p:sldMasterIdLst>
  <p:sldIdLst>
    <p:sldId xmlns:r="http://schemas.openxmlformats.org/officeDocument/2006/relationships" id="256" r:id="R59a670daedcd4b2a"/>
    <p:sldId xmlns:r="http://schemas.openxmlformats.org/officeDocument/2006/relationships" id="257" r:id="R9fd4667a71594e21"/>
    <p:sldId xmlns:r="http://schemas.openxmlformats.org/officeDocument/2006/relationships" id="258" r:id="Rd02a77b4ac88418d"/>
    <p:sldId xmlns:r="http://schemas.openxmlformats.org/officeDocument/2006/relationships" id="259" r:id="Rca46f5dda8344483"/>
    <p:sldId xmlns:r="http://schemas.openxmlformats.org/officeDocument/2006/relationships" id="260" r:id="Rceff35960eae442b"/>
    <p:sldId xmlns:r="http://schemas.openxmlformats.org/officeDocument/2006/relationships" id="261" r:id="R8605418b9f804df5"/>
    <p:sldId xmlns:r="http://schemas.openxmlformats.org/officeDocument/2006/relationships" id="262" r:id="Ra2c6e00a83844ba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9d627a514644c7" /><Relationship Type="http://schemas.openxmlformats.org/officeDocument/2006/relationships/slide" Target="/ppt/slides/slide1.xml" Id="R59a670daedcd4b2a" /><Relationship Type="http://schemas.openxmlformats.org/officeDocument/2006/relationships/slide" Target="/ppt/slides/slide2.xml" Id="R9fd4667a71594e21" /><Relationship Type="http://schemas.openxmlformats.org/officeDocument/2006/relationships/slide" Target="/ppt/slides/slide3.xml" Id="Rd02a77b4ac88418d" /><Relationship Type="http://schemas.openxmlformats.org/officeDocument/2006/relationships/slide" Target="/ppt/slides/slide4.xml" Id="Rca46f5dda8344483" /><Relationship Type="http://schemas.openxmlformats.org/officeDocument/2006/relationships/slide" Target="/ppt/slides/slide5.xml" Id="Rceff35960eae442b" /><Relationship Type="http://schemas.openxmlformats.org/officeDocument/2006/relationships/slide" Target="/ppt/slides/slide6.xml" Id="R8605418b9f804df5" /><Relationship Type="http://schemas.openxmlformats.org/officeDocument/2006/relationships/slide" Target="/ppt/slides/slide7.xml" Id="Ra2c6e00a83844ba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6efbde405042a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83499d2bff4ca2" /><Relationship Type="http://schemas.openxmlformats.org/officeDocument/2006/relationships/theme" Target="/ppt/slideMasters/theme/theme1.xml" Id="R7d665ab5a178458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983499d2bff4c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9bcf67c6ce46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40d01c3974a4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fde9eb86f445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e4811671ff4b2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defbb44f88417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4c996a58e4f4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ff81c0b0eb4e8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ESPELAND INVESTMENT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ESPELAND INVESTMENT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−159 885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294 471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25 717 416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25 761 722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INGER ANDREA ESPELAND SUNDT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NICOLAY ESPELAND SUNDT  –  48,0 %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ESPELAND  –  4,1 %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INVESTMENT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Volvat terrasse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934 600 436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ESPELAND INVESTMENT AS</a:t>
            </a:r>
          </a:p>
        </p:txBody>
      </p:sp>
    </p:spTree>
  </p:cSld>
  <p:clrMapOvr>
    <a:masterClrMapping xmlns:a="http://schemas.openxmlformats.org/drawingml/2006/main"/>
  </p:clrMapOvr>
</p:sld>
</file>