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edb54ddc1e4d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5fead12e0a408e"/>
  </p:sldMasterIdLst>
  <p:sldIdLst>
    <p:sldId xmlns:r="http://schemas.openxmlformats.org/officeDocument/2006/relationships" id="256" r:id="R28bab1556ed34566"/>
    <p:sldId xmlns:r="http://schemas.openxmlformats.org/officeDocument/2006/relationships" id="257" r:id="R6e2f916bcf95412d"/>
    <p:sldId xmlns:r="http://schemas.openxmlformats.org/officeDocument/2006/relationships" id="258" r:id="R70b9e9a0a89c42ed"/>
    <p:sldId xmlns:r="http://schemas.openxmlformats.org/officeDocument/2006/relationships" id="259" r:id="R9d62631249dc44a0"/>
    <p:sldId xmlns:r="http://schemas.openxmlformats.org/officeDocument/2006/relationships" id="260" r:id="Rd600ea3530f549f9"/>
    <p:sldId xmlns:r="http://schemas.openxmlformats.org/officeDocument/2006/relationships" id="261" r:id="R77c1f27b0e4b4825"/>
    <p:sldId xmlns:r="http://schemas.openxmlformats.org/officeDocument/2006/relationships" id="262" r:id="R4b0f5d933ba54c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5fead12e0a408e" /><Relationship Type="http://schemas.openxmlformats.org/officeDocument/2006/relationships/slide" Target="/ppt/slides/slide1.xml" Id="R28bab1556ed34566" /><Relationship Type="http://schemas.openxmlformats.org/officeDocument/2006/relationships/slide" Target="/ppt/slides/slide2.xml" Id="R6e2f916bcf95412d" /><Relationship Type="http://schemas.openxmlformats.org/officeDocument/2006/relationships/slide" Target="/ppt/slides/slide3.xml" Id="R70b9e9a0a89c42ed" /><Relationship Type="http://schemas.openxmlformats.org/officeDocument/2006/relationships/slide" Target="/ppt/slides/slide4.xml" Id="R9d62631249dc44a0" /><Relationship Type="http://schemas.openxmlformats.org/officeDocument/2006/relationships/slide" Target="/ppt/slides/slide5.xml" Id="Rd600ea3530f549f9" /><Relationship Type="http://schemas.openxmlformats.org/officeDocument/2006/relationships/slide" Target="/ppt/slides/slide6.xml" Id="R77c1f27b0e4b4825" /><Relationship Type="http://schemas.openxmlformats.org/officeDocument/2006/relationships/slide" Target="/ppt/slides/slide7.xml" Id="R4b0f5d933ba54c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a80fc25e4342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38d949e7a4bb5" /><Relationship Type="http://schemas.openxmlformats.org/officeDocument/2006/relationships/theme" Target="/ppt/slideMasters/theme/theme1.xml" Id="R82eb42d7cf3946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e38d949e7a4b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9e132295c41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aef53b74c4b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62c4f039d41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f8f308de64d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06e501a6943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2f796085047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cd3263ecd4e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PROCURATOR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PROCURATOR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78 643 445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8 430 456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6 786 275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1 496 472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26 383 821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NESS, RISAN &amp; PARTNERS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HJELPI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HUUSE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INVESTMENT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VALDERHAUG TERJE INGE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JONSTANG OLE JOACHIM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934 560 892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