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b77969565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5cf95d2d64b1c"/>
  </p:sldMasterIdLst>
  <p:sldIdLst>
    <p:sldId xmlns:r="http://schemas.openxmlformats.org/officeDocument/2006/relationships" id="256" r:id="R0892c2d728b44b83"/>
    <p:sldId xmlns:r="http://schemas.openxmlformats.org/officeDocument/2006/relationships" id="257" r:id="R545270cb131d4548"/>
    <p:sldId xmlns:r="http://schemas.openxmlformats.org/officeDocument/2006/relationships" id="258" r:id="R609f1acfb9b14d86"/>
    <p:sldId xmlns:r="http://schemas.openxmlformats.org/officeDocument/2006/relationships" id="259" r:id="Rb275b6e073084373"/>
    <p:sldId xmlns:r="http://schemas.openxmlformats.org/officeDocument/2006/relationships" id="260" r:id="Rb01da4bbe9d04f6d"/>
    <p:sldId xmlns:r="http://schemas.openxmlformats.org/officeDocument/2006/relationships" id="261" r:id="R0b68bb495e56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5cf95d2d64b1c" /><Relationship Type="http://schemas.openxmlformats.org/officeDocument/2006/relationships/slide" Target="/ppt/slides/slide1.xml" Id="R0892c2d728b44b83" /><Relationship Type="http://schemas.openxmlformats.org/officeDocument/2006/relationships/slide" Target="/ppt/slides/slide2.xml" Id="R545270cb131d4548" /><Relationship Type="http://schemas.openxmlformats.org/officeDocument/2006/relationships/slide" Target="/ppt/slides/slide3.xml" Id="R609f1acfb9b14d86" /><Relationship Type="http://schemas.openxmlformats.org/officeDocument/2006/relationships/slide" Target="/ppt/slides/slide4.xml" Id="Rb275b6e073084373" /><Relationship Type="http://schemas.openxmlformats.org/officeDocument/2006/relationships/slide" Target="/ppt/slides/slide5.xml" Id="Rb01da4bbe9d04f6d" /><Relationship Type="http://schemas.openxmlformats.org/officeDocument/2006/relationships/slide" Target="/ppt/slides/slide6.xml" Id="R0b68bb495e56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e5c36c9f9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34a9643e24084" /><Relationship Type="http://schemas.openxmlformats.org/officeDocument/2006/relationships/theme" Target="/ppt/slideMasters/theme/theme1.xml" Id="R664235fb5630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34a9643e2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68d49d7e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10b7b2e2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95bca371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2f2d78d1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217c6c8f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059794c5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