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5e137a083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2aee9347f4bb8"/>
  </p:sldMasterIdLst>
  <p:sldIdLst>
    <p:sldId xmlns:r="http://schemas.openxmlformats.org/officeDocument/2006/relationships" id="256" r:id="R0420c1cc6d204130"/>
    <p:sldId xmlns:r="http://schemas.openxmlformats.org/officeDocument/2006/relationships" id="257" r:id="Rd154f83c7c494a0e"/>
    <p:sldId xmlns:r="http://schemas.openxmlformats.org/officeDocument/2006/relationships" id="258" r:id="Rcb03bc6b32f54bca"/>
    <p:sldId xmlns:r="http://schemas.openxmlformats.org/officeDocument/2006/relationships" id="259" r:id="Rba0c4ac100a04149"/>
    <p:sldId xmlns:r="http://schemas.openxmlformats.org/officeDocument/2006/relationships" id="260" r:id="Rad9a65d35529490a"/>
    <p:sldId xmlns:r="http://schemas.openxmlformats.org/officeDocument/2006/relationships" id="261" r:id="R746b8806fe09406b"/>
    <p:sldId xmlns:r="http://schemas.openxmlformats.org/officeDocument/2006/relationships" id="262" r:id="Ra03485945eee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2aee9347f4bb8" /><Relationship Type="http://schemas.openxmlformats.org/officeDocument/2006/relationships/slide" Target="/ppt/slides/slide1.xml" Id="R0420c1cc6d204130" /><Relationship Type="http://schemas.openxmlformats.org/officeDocument/2006/relationships/slide" Target="/ppt/slides/slide2.xml" Id="Rd154f83c7c494a0e" /><Relationship Type="http://schemas.openxmlformats.org/officeDocument/2006/relationships/slide" Target="/ppt/slides/slide3.xml" Id="Rcb03bc6b32f54bca" /><Relationship Type="http://schemas.openxmlformats.org/officeDocument/2006/relationships/slide" Target="/ppt/slides/slide4.xml" Id="Rba0c4ac100a04149" /><Relationship Type="http://schemas.openxmlformats.org/officeDocument/2006/relationships/slide" Target="/ppt/slides/slide5.xml" Id="Rad9a65d35529490a" /><Relationship Type="http://schemas.openxmlformats.org/officeDocument/2006/relationships/slide" Target="/ppt/slides/slide6.xml" Id="R746b8806fe09406b" /><Relationship Type="http://schemas.openxmlformats.org/officeDocument/2006/relationships/slide" Target="/ppt/slides/slide7.xml" Id="Ra03485945eee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fb0a79e8d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a546b64946fd" /><Relationship Type="http://schemas.openxmlformats.org/officeDocument/2006/relationships/theme" Target="/ppt/slideMasters/theme/theme1.xml" Id="R4c7f206670cf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8a546b64946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fb2ba9aed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9a04d1d6c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394deb2e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a4c743e95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bedb4d599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086e91b69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1631867dc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JKSK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934 521 463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 REGNSKAP AS</a:t>
            </a:r>
          </a:p>
        </p:txBody>
      </p:sp>
    </p:spTree>
  </p:cSld>
  <p:clrMapOvr>
    <a:masterClrMapping xmlns:a="http://schemas.openxmlformats.org/drawingml/2006/main"/>
  </p:clrMapOvr>
</p:sld>
</file>