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00f69c7ad64f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f56e25f9d44120"/>
  </p:sldMasterIdLst>
  <p:sldIdLst>
    <p:sldId xmlns:r="http://schemas.openxmlformats.org/officeDocument/2006/relationships" id="256" r:id="R82f882a14dfa4175"/>
    <p:sldId xmlns:r="http://schemas.openxmlformats.org/officeDocument/2006/relationships" id="257" r:id="Rf4f85bcd5ebe4a19"/>
    <p:sldId xmlns:r="http://schemas.openxmlformats.org/officeDocument/2006/relationships" id="258" r:id="R92ac369c8b684989"/>
    <p:sldId xmlns:r="http://schemas.openxmlformats.org/officeDocument/2006/relationships" id="259" r:id="R561fd8197bce487d"/>
    <p:sldId xmlns:r="http://schemas.openxmlformats.org/officeDocument/2006/relationships" id="260" r:id="Rce333c7b97b4449e"/>
    <p:sldId xmlns:r="http://schemas.openxmlformats.org/officeDocument/2006/relationships" id="261" r:id="R202d444b7bd64972"/>
    <p:sldId xmlns:r="http://schemas.openxmlformats.org/officeDocument/2006/relationships" id="262" r:id="Rd30f5a6aa5704d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f56e25f9d44120" /><Relationship Type="http://schemas.openxmlformats.org/officeDocument/2006/relationships/slide" Target="/ppt/slides/slide1.xml" Id="R82f882a14dfa4175" /><Relationship Type="http://schemas.openxmlformats.org/officeDocument/2006/relationships/slide" Target="/ppt/slides/slide2.xml" Id="Rf4f85bcd5ebe4a19" /><Relationship Type="http://schemas.openxmlformats.org/officeDocument/2006/relationships/slide" Target="/ppt/slides/slide3.xml" Id="R92ac369c8b684989" /><Relationship Type="http://schemas.openxmlformats.org/officeDocument/2006/relationships/slide" Target="/ppt/slides/slide4.xml" Id="R561fd8197bce487d" /><Relationship Type="http://schemas.openxmlformats.org/officeDocument/2006/relationships/slide" Target="/ppt/slides/slide5.xml" Id="Rce333c7b97b4449e" /><Relationship Type="http://schemas.openxmlformats.org/officeDocument/2006/relationships/slide" Target="/ppt/slides/slide6.xml" Id="R202d444b7bd64972" /><Relationship Type="http://schemas.openxmlformats.org/officeDocument/2006/relationships/slide" Target="/ppt/slides/slide7.xml" Id="Rd30f5a6aa5704d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2c0620ffa249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dd8a67cf14565" /><Relationship Type="http://schemas.openxmlformats.org/officeDocument/2006/relationships/theme" Target="/ppt/slideMasters/theme/theme1.xml" Id="R2bc221a2ddd749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9dd8a67cf145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0ea69a65b4f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4bbcc675c45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aca375ef44b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08e0ea55149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c44570eb849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80cca8bf54b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783f6779e4c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KJS INVEST AS ble etablert [år] og holder til i Furnes.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392 799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KATRINE JAKOBSEN SOLBERG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Krokstadvegen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2320 Furnes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934 418 387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KJS INVEST AS</a:t>
            </a:r>
          </a:p>
        </p:txBody>
      </p:sp>
    </p:spTree>
  </p:cSld>
  <p:clrMapOvr>
    <a:masterClrMapping xmlns:a="http://schemas.openxmlformats.org/drawingml/2006/main"/>
  </p:clrMapOvr>
</p:sld>
</file>