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52b934208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3ca2e26594655"/>
  </p:sldMasterIdLst>
  <p:sldIdLst>
    <p:sldId xmlns:r="http://schemas.openxmlformats.org/officeDocument/2006/relationships" id="256" r:id="R171110fa35114e5b"/>
    <p:sldId xmlns:r="http://schemas.openxmlformats.org/officeDocument/2006/relationships" id="257" r:id="R8bbab573c1c04951"/>
    <p:sldId xmlns:r="http://schemas.openxmlformats.org/officeDocument/2006/relationships" id="258" r:id="R710039aa255240d0"/>
    <p:sldId xmlns:r="http://schemas.openxmlformats.org/officeDocument/2006/relationships" id="259" r:id="R5bc222080b5946bc"/>
    <p:sldId xmlns:r="http://schemas.openxmlformats.org/officeDocument/2006/relationships" id="260" r:id="Rfc2a085113934db1"/>
    <p:sldId xmlns:r="http://schemas.openxmlformats.org/officeDocument/2006/relationships" id="261" r:id="R51fba31bd77c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3ca2e26594655" /><Relationship Type="http://schemas.openxmlformats.org/officeDocument/2006/relationships/slide" Target="/ppt/slides/slide1.xml" Id="R171110fa35114e5b" /><Relationship Type="http://schemas.openxmlformats.org/officeDocument/2006/relationships/slide" Target="/ppt/slides/slide2.xml" Id="R8bbab573c1c04951" /><Relationship Type="http://schemas.openxmlformats.org/officeDocument/2006/relationships/slide" Target="/ppt/slides/slide3.xml" Id="R710039aa255240d0" /><Relationship Type="http://schemas.openxmlformats.org/officeDocument/2006/relationships/slide" Target="/ppt/slides/slide4.xml" Id="R5bc222080b5946bc" /><Relationship Type="http://schemas.openxmlformats.org/officeDocument/2006/relationships/slide" Target="/ppt/slides/slide5.xml" Id="Rfc2a085113934db1" /><Relationship Type="http://schemas.openxmlformats.org/officeDocument/2006/relationships/slide" Target="/ppt/slides/slide6.xml" Id="R51fba31bd77c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2039cd921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17bdd46f4ce9" /><Relationship Type="http://schemas.openxmlformats.org/officeDocument/2006/relationships/theme" Target="/ppt/slideMasters/theme/theme1.xml" Id="Rc8e58df1085f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d17bdd46f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743726b9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06b8817e0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a1fc4880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033ca794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b5c989bd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7dc0447e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