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271936673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4070ae3194031"/>
  </p:sldMasterIdLst>
  <p:sldIdLst>
    <p:sldId xmlns:r="http://schemas.openxmlformats.org/officeDocument/2006/relationships" id="256" r:id="Rc52ffb0a526147f3"/>
    <p:sldId xmlns:r="http://schemas.openxmlformats.org/officeDocument/2006/relationships" id="257" r:id="Rfa428bfacf844c4b"/>
    <p:sldId xmlns:r="http://schemas.openxmlformats.org/officeDocument/2006/relationships" id="258" r:id="Ra6eb8e1036bd477e"/>
    <p:sldId xmlns:r="http://schemas.openxmlformats.org/officeDocument/2006/relationships" id="259" r:id="Rf6daa6f5147041c8"/>
    <p:sldId xmlns:r="http://schemas.openxmlformats.org/officeDocument/2006/relationships" id="260" r:id="R4bc1da5af4e3430a"/>
    <p:sldId xmlns:r="http://schemas.openxmlformats.org/officeDocument/2006/relationships" id="261" r:id="Rd3714377b387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4070ae3194031" /><Relationship Type="http://schemas.openxmlformats.org/officeDocument/2006/relationships/slide" Target="/ppt/slides/slide1.xml" Id="Rc52ffb0a526147f3" /><Relationship Type="http://schemas.openxmlformats.org/officeDocument/2006/relationships/slide" Target="/ppt/slides/slide2.xml" Id="Rfa428bfacf844c4b" /><Relationship Type="http://schemas.openxmlformats.org/officeDocument/2006/relationships/slide" Target="/ppt/slides/slide3.xml" Id="Ra6eb8e1036bd477e" /><Relationship Type="http://schemas.openxmlformats.org/officeDocument/2006/relationships/slide" Target="/ppt/slides/slide4.xml" Id="Rf6daa6f5147041c8" /><Relationship Type="http://schemas.openxmlformats.org/officeDocument/2006/relationships/slide" Target="/ppt/slides/slide5.xml" Id="R4bc1da5af4e3430a" /><Relationship Type="http://schemas.openxmlformats.org/officeDocument/2006/relationships/slide" Target="/ppt/slides/slide6.xml" Id="Rd3714377b387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d4b256cf2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4561ac9f345ca" /><Relationship Type="http://schemas.openxmlformats.org/officeDocument/2006/relationships/theme" Target="/ppt/slideMasters/theme/theme1.xml" Id="Ra4ce32a1b1d1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4561ac9f3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5c2ab3c72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dc8bb2779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8a01d77b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fce06ae40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7110603f0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06776882d40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SNØHETTA REGNSKAP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Grandfjæra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post@snohettaregnskap.no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www.snohettaregnskap.no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934 409 477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MOLDE AS</a:t>
            </a:r>
          </a:p>
        </p:txBody>
      </p:sp>
    </p:spTree>
  </p:cSld>
  <p:clrMapOvr>
    <a:masterClrMapping xmlns:a="http://schemas.openxmlformats.org/drawingml/2006/main"/>
  </p:clrMapOvr>
</p:sld>
</file>