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a9b1afa4db4c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9263c799d44a40"/>
  </p:sldMasterIdLst>
  <p:sldIdLst>
    <p:sldId xmlns:r="http://schemas.openxmlformats.org/officeDocument/2006/relationships" id="256" r:id="Rdc6f7b9ec5cb4408"/>
    <p:sldId xmlns:r="http://schemas.openxmlformats.org/officeDocument/2006/relationships" id="257" r:id="Rb761b7b2846e4e31"/>
    <p:sldId xmlns:r="http://schemas.openxmlformats.org/officeDocument/2006/relationships" id="258" r:id="Rb62f696f92024fda"/>
    <p:sldId xmlns:r="http://schemas.openxmlformats.org/officeDocument/2006/relationships" id="259" r:id="R682a1414713340a2"/>
    <p:sldId xmlns:r="http://schemas.openxmlformats.org/officeDocument/2006/relationships" id="260" r:id="R2e0aa7a7e0594087"/>
    <p:sldId xmlns:r="http://schemas.openxmlformats.org/officeDocument/2006/relationships" id="261" r:id="R8da55a19cc2949e0"/>
    <p:sldId xmlns:r="http://schemas.openxmlformats.org/officeDocument/2006/relationships" id="262" r:id="R5e5c89ad7cd64e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9263c799d44a40" /><Relationship Type="http://schemas.openxmlformats.org/officeDocument/2006/relationships/slide" Target="/ppt/slides/slide1.xml" Id="Rdc6f7b9ec5cb4408" /><Relationship Type="http://schemas.openxmlformats.org/officeDocument/2006/relationships/slide" Target="/ppt/slides/slide2.xml" Id="Rb761b7b2846e4e31" /><Relationship Type="http://schemas.openxmlformats.org/officeDocument/2006/relationships/slide" Target="/ppt/slides/slide3.xml" Id="Rb62f696f92024fda" /><Relationship Type="http://schemas.openxmlformats.org/officeDocument/2006/relationships/slide" Target="/ppt/slides/slide4.xml" Id="R682a1414713340a2" /><Relationship Type="http://schemas.openxmlformats.org/officeDocument/2006/relationships/slide" Target="/ppt/slides/slide5.xml" Id="R2e0aa7a7e0594087" /><Relationship Type="http://schemas.openxmlformats.org/officeDocument/2006/relationships/slide" Target="/ppt/slides/slide6.xml" Id="R8da55a19cc2949e0" /><Relationship Type="http://schemas.openxmlformats.org/officeDocument/2006/relationships/slide" Target="/ppt/slides/slide7.xml" Id="R5e5c89ad7cd64e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81fff3d4c4c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770736c034b8d" /><Relationship Type="http://schemas.openxmlformats.org/officeDocument/2006/relationships/theme" Target="/ppt/slideMasters/theme/theme1.xml" Id="R07b00bbbd6294d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d770736c034b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7ece6f5e74a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2913e1d3341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3420c896c4b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bb15f61b547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74e91c4a941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082a2af5743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2b3f2dd6d47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ØST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1 964 470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196 432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17 132 285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17 654 321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SPAREBANK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LANSEL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Stasjonsmester Frosts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1830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934 271 319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