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2ccfb7064e42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2f1598db2e43ab"/>
  </p:sldMasterIdLst>
  <p:sldIdLst>
    <p:sldId xmlns:r="http://schemas.openxmlformats.org/officeDocument/2006/relationships" id="256" r:id="Rcc9e820c00d74b27"/>
    <p:sldId xmlns:r="http://schemas.openxmlformats.org/officeDocument/2006/relationships" id="257" r:id="Ra2cae83a0d704968"/>
    <p:sldId xmlns:r="http://schemas.openxmlformats.org/officeDocument/2006/relationships" id="258" r:id="R1f61389875544743"/>
    <p:sldId xmlns:r="http://schemas.openxmlformats.org/officeDocument/2006/relationships" id="259" r:id="R69fe542e4de54cae"/>
    <p:sldId xmlns:r="http://schemas.openxmlformats.org/officeDocument/2006/relationships" id="260" r:id="R9628e64c13364fa3"/>
    <p:sldId xmlns:r="http://schemas.openxmlformats.org/officeDocument/2006/relationships" id="261" r:id="Rabe22b2e8d3e47ee"/>
    <p:sldId xmlns:r="http://schemas.openxmlformats.org/officeDocument/2006/relationships" id="262" r:id="R4bf545348af842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f1598db2e43ab" /><Relationship Type="http://schemas.openxmlformats.org/officeDocument/2006/relationships/slide" Target="/ppt/slides/slide1.xml" Id="Rcc9e820c00d74b27" /><Relationship Type="http://schemas.openxmlformats.org/officeDocument/2006/relationships/slide" Target="/ppt/slides/slide2.xml" Id="Ra2cae83a0d704968" /><Relationship Type="http://schemas.openxmlformats.org/officeDocument/2006/relationships/slide" Target="/ppt/slides/slide3.xml" Id="R1f61389875544743" /><Relationship Type="http://schemas.openxmlformats.org/officeDocument/2006/relationships/slide" Target="/ppt/slides/slide4.xml" Id="R69fe542e4de54cae" /><Relationship Type="http://schemas.openxmlformats.org/officeDocument/2006/relationships/slide" Target="/ppt/slides/slide5.xml" Id="R9628e64c13364fa3" /><Relationship Type="http://schemas.openxmlformats.org/officeDocument/2006/relationships/slide" Target="/ppt/slides/slide6.xml" Id="Rabe22b2e8d3e47ee" /><Relationship Type="http://schemas.openxmlformats.org/officeDocument/2006/relationships/slide" Target="/ppt/slides/slide7.xml" Id="R4bf545348af842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bc1837b0a42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8254f233a4688" /><Relationship Type="http://schemas.openxmlformats.org/officeDocument/2006/relationships/theme" Target="/ppt/slideMasters/theme/theme1.xml" Id="R768880c43fcc49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8254f233a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93bde75d541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f7298a5594c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4412f2c4544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4112a50c644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3b81bd04a47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a8532df704a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6e9178aa4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OBOS EIENDOMSFORVALTNING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EIENDOMSFORVALTNING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888 150 546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246 812 806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209 895 847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282 359 666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659 464 846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BBL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86 59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934 261 585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