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94a691c9a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e9cabe0c04bc9"/>
  </p:sldMasterIdLst>
  <p:sldIdLst>
    <p:sldId xmlns:r="http://schemas.openxmlformats.org/officeDocument/2006/relationships" id="256" r:id="Rf986c8edeeff4685"/>
    <p:sldId xmlns:r="http://schemas.openxmlformats.org/officeDocument/2006/relationships" id="257" r:id="R1a082645ec074af2"/>
    <p:sldId xmlns:r="http://schemas.openxmlformats.org/officeDocument/2006/relationships" id="258" r:id="Refbff16b3ef444a2"/>
    <p:sldId xmlns:r="http://schemas.openxmlformats.org/officeDocument/2006/relationships" id="259" r:id="Rfac77e2ee314413d"/>
    <p:sldId xmlns:r="http://schemas.openxmlformats.org/officeDocument/2006/relationships" id="260" r:id="R7757610c13cb42c6"/>
    <p:sldId xmlns:r="http://schemas.openxmlformats.org/officeDocument/2006/relationships" id="261" r:id="Rc3c6778a1fbe4d43"/>
    <p:sldId xmlns:r="http://schemas.openxmlformats.org/officeDocument/2006/relationships" id="262" r:id="Ra1bd1af35546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e9cabe0c04bc9" /><Relationship Type="http://schemas.openxmlformats.org/officeDocument/2006/relationships/slide" Target="/ppt/slides/slide1.xml" Id="Rf986c8edeeff4685" /><Relationship Type="http://schemas.openxmlformats.org/officeDocument/2006/relationships/slide" Target="/ppt/slides/slide2.xml" Id="R1a082645ec074af2" /><Relationship Type="http://schemas.openxmlformats.org/officeDocument/2006/relationships/slide" Target="/ppt/slides/slide3.xml" Id="Refbff16b3ef444a2" /><Relationship Type="http://schemas.openxmlformats.org/officeDocument/2006/relationships/slide" Target="/ppt/slides/slide4.xml" Id="Rfac77e2ee314413d" /><Relationship Type="http://schemas.openxmlformats.org/officeDocument/2006/relationships/slide" Target="/ppt/slides/slide5.xml" Id="R7757610c13cb42c6" /><Relationship Type="http://schemas.openxmlformats.org/officeDocument/2006/relationships/slide" Target="/ppt/slides/slide6.xml" Id="Rc3c6778a1fbe4d43" /><Relationship Type="http://schemas.openxmlformats.org/officeDocument/2006/relationships/slide" Target="/ppt/slides/slide7.xml" Id="Ra1bd1af35546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38ca8d610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9460a06824d13" /><Relationship Type="http://schemas.openxmlformats.org/officeDocument/2006/relationships/theme" Target="/ppt/slideMasters/theme/theme1.xml" Id="R3a0b9ea6a0a1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9460a0682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bfad1d094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c8c52f70b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2ff728171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ac5bba68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42b619cde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a30b3e638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79fd621bf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Ø &amp; 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Ø &amp; R HOLDING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3 189 062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GURI GULAKER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CAMESA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HILMO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FUGLEM LIEN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IREN NYKKELMO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SOFIE MOSLET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934 234 308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 &amp; R HOLDING AS</a:t>
            </a:r>
          </a:p>
        </p:txBody>
      </p:sp>
    </p:spTree>
  </p:cSld>
  <p:clrMapOvr>
    <a:masterClrMapping xmlns:a="http://schemas.openxmlformats.org/drawingml/2006/main"/>
  </p:clrMapOvr>
</p:sld>
</file>