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109e832ca9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5a05158294b65"/>
  </p:sldMasterIdLst>
  <p:sldIdLst>
    <p:sldId xmlns:r="http://schemas.openxmlformats.org/officeDocument/2006/relationships" id="256" r:id="Rdca06852f1a64ddc"/>
    <p:sldId xmlns:r="http://schemas.openxmlformats.org/officeDocument/2006/relationships" id="257" r:id="Rbcd28aca5a3e4903"/>
    <p:sldId xmlns:r="http://schemas.openxmlformats.org/officeDocument/2006/relationships" id="258" r:id="R51df221ba79f4012"/>
    <p:sldId xmlns:r="http://schemas.openxmlformats.org/officeDocument/2006/relationships" id="259" r:id="Re9bd7f20693c4644"/>
    <p:sldId xmlns:r="http://schemas.openxmlformats.org/officeDocument/2006/relationships" id="260" r:id="Ra7261d5b76fc44f5"/>
    <p:sldId xmlns:r="http://schemas.openxmlformats.org/officeDocument/2006/relationships" id="261" r:id="R7bb7859559384e3e"/>
    <p:sldId xmlns:r="http://schemas.openxmlformats.org/officeDocument/2006/relationships" id="262" r:id="R823a8137d238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5a05158294b65" /><Relationship Type="http://schemas.openxmlformats.org/officeDocument/2006/relationships/slide" Target="/ppt/slides/slide1.xml" Id="Rdca06852f1a64ddc" /><Relationship Type="http://schemas.openxmlformats.org/officeDocument/2006/relationships/slide" Target="/ppt/slides/slide2.xml" Id="Rbcd28aca5a3e4903" /><Relationship Type="http://schemas.openxmlformats.org/officeDocument/2006/relationships/slide" Target="/ppt/slides/slide3.xml" Id="R51df221ba79f4012" /><Relationship Type="http://schemas.openxmlformats.org/officeDocument/2006/relationships/slide" Target="/ppt/slides/slide4.xml" Id="Re9bd7f20693c4644" /><Relationship Type="http://schemas.openxmlformats.org/officeDocument/2006/relationships/slide" Target="/ppt/slides/slide5.xml" Id="Ra7261d5b76fc44f5" /><Relationship Type="http://schemas.openxmlformats.org/officeDocument/2006/relationships/slide" Target="/ppt/slides/slide6.xml" Id="R7bb7859559384e3e" /><Relationship Type="http://schemas.openxmlformats.org/officeDocument/2006/relationships/slide" Target="/ppt/slides/slide7.xml" Id="R823a8137d238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4403944fd47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5a68c5be64278" /><Relationship Type="http://schemas.openxmlformats.org/officeDocument/2006/relationships/theme" Target="/ppt/slideMasters/theme/theme1.xml" Id="R6c9742878a31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5a68c5be6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5cc0aa3e7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9eac11e57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1e4331c9240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a6ba74bd3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7027190af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894b321444f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ddfa67ce6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