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d0cec5b173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76a1c5add0437d"/>
  </p:sldMasterIdLst>
  <p:sldIdLst>
    <p:sldId xmlns:r="http://schemas.openxmlformats.org/officeDocument/2006/relationships" id="256" r:id="R367f2006c7194f89"/>
    <p:sldId xmlns:r="http://schemas.openxmlformats.org/officeDocument/2006/relationships" id="257" r:id="R2182eee48ce54c59"/>
    <p:sldId xmlns:r="http://schemas.openxmlformats.org/officeDocument/2006/relationships" id="258" r:id="Ra17e02bafc554326"/>
    <p:sldId xmlns:r="http://schemas.openxmlformats.org/officeDocument/2006/relationships" id="259" r:id="R8d2e51bb1d7a4f58"/>
    <p:sldId xmlns:r="http://schemas.openxmlformats.org/officeDocument/2006/relationships" id="260" r:id="R99802ad109794a42"/>
    <p:sldId xmlns:r="http://schemas.openxmlformats.org/officeDocument/2006/relationships" id="261" r:id="R0a72067cf5eb478e"/>
    <p:sldId xmlns:r="http://schemas.openxmlformats.org/officeDocument/2006/relationships" id="262" r:id="Rbacf588334e14d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6a1c5add0437d" /><Relationship Type="http://schemas.openxmlformats.org/officeDocument/2006/relationships/slide" Target="/ppt/slides/slide1.xml" Id="R367f2006c7194f89" /><Relationship Type="http://schemas.openxmlformats.org/officeDocument/2006/relationships/slide" Target="/ppt/slides/slide2.xml" Id="R2182eee48ce54c59" /><Relationship Type="http://schemas.openxmlformats.org/officeDocument/2006/relationships/slide" Target="/ppt/slides/slide3.xml" Id="Ra17e02bafc554326" /><Relationship Type="http://schemas.openxmlformats.org/officeDocument/2006/relationships/slide" Target="/ppt/slides/slide4.xml" Id="R8d2e51bb1d7a4f58" /><Relationship Type="http://schemas.openxmlformats.org/officeDocument/2006/relationships/slide" Target="/ppt/slides/slide5.xml" Id="R99802ad109794a42" /><Relationship Type="http://schemas.openxmlformats.org/officeDocument/2006/relationships/slide" Target="/ppt/slides/slide6.xml" Id="R0a72067cf5eb478e" /><Relationship Type="http://schemas.openxmlformats.org/officeDocument/2006/relationships/slide" Target="/ppt/slides/slide7.xml" Id="Rbacf588334e14d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0322929d846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d3aa8b67948a6" /><Relationship Type="http://schemas.openxmlformats.org/officeDocument/2006/relationships/theme" Target="/ppt/slideMasters/theme/theme1.xml" Id="R53cc691fcfeb40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5d3aa8b67948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228332b4747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6ca78b60749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e1626e13a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495fd2a304b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a46f82f244a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7badf879d4f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15d36230543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HF HOLDING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170 203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2 477 627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HILMARSEN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FINCKELSEN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Farmanns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kristine@kalhagen.no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934 069 013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 HOLDING AS</a:t>
            </a:r>
          </a:p>
        </p:txBody>
      </p:sp>
    </p:spTree>
  </p:cSld>
  <p:clrMapOvr>
    <a:masterClrMapping xmlns:a="http://schemas.openxmlformats.org/drawingml/2006/main"/>
  </p:clrMapOvr>
</p:sld>
</file>