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0900f31ad84a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f245c576dc4f58"/>
  </p:sldMasterIdLst>
  <p:sldIdLst>
    <p:sldId xmlns:r="http://schemas.openxmlformats.org/officeDocument/2006/relationships" id="256" r:id="Rd6894490be6b49c8"/>
    <p:sldId xmlns:r="http://schemas.openxmlformats.org/officeDocument/2006/relationships" id="257" r:id="Rada98a7812724b59"/>
    <p:sldId xmlns:r="http://schemas.openxmlformats.org/officeDocument/2006/relationships" id="258" r:id="R43f71a1563dd465e"/>
    <p:sldId xmlns:r="http://schemas.openxmlformats.org/officeDocument/2006/relationships" id="259" r:id="R107a55d36c17414a"/>
    <p:sldId xmlns:r="http://schemas.openxmlformats.org/officeDocument/2006/relationships" id="260" r:id="R02c1ad3500aa44bc"/>
    <p:sldId xmlns:r="http://schemas.openxmlformats.org/officeDocument/2006/relationships" id="261" r:id="R3eb3ced5e3874e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f245c576dc4f58" /><Relationship Type="http://schemas.openxmlformats.org/officeDocument/2006/relationships/slide" Target="/ppt/slides/slide1.xml" Id="Rd6894490be6b49c8" /><Relationship Type="http://schemas.openxmlformats.org/officeDocument/2006/relationships/slide" Target="/ppt/slides/slide2.xml" Id="Rada98a7812724b59" /><Relationship Type="http://schemas.openxmlformats.org/officeDocument/2006/relationships/slide" Target="/ppt/slides/slide3.xml" Id="R43f71a1563dd465e" /><Relationship Type="http://schemas.openxmlformats.org/officeDocument/2006/relationships/slide" Target="/ppt/slides/slide4.xml" Id="R107a55d36c17414a" /><Relationship Type="http://schemas.openxmlformats.org/officeDocument/2006/relationships/slide" Target="/ppt/slides/slide5.xml" Id="R02c1ad3500aa44bc" /><Relationship Type="http://schemas.openxmlformats.org/officeDocument/2006/relationships/slide" Target="/ppt/slides/slide6.xml" Id="R3eb3ced5e3874e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56943e44244c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09b7dabdc849e5" /><Relationship Type="http://schemas.openxmlformats.org/officeDocument/2006/relationships/theme" Target="/ppt/slideMasters/theme/theme1.xml" Id="Rb37023072a8d4f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09b7dabdc849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2eb280450c43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75922a70724e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2ee0d0c724f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bd63e9b14e4b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16dde9dabd47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9da8b33d6545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SALTE EIDE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SALTE EIDE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SALTE EIDE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SALTE EIDE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SALTE EIDE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SALTE EIDE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Kvibakken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4365 Nærbø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934 009 754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SALTE EIDE INVESTERING AS</a:t>
            </a:r>
          </a:p>
        </p:txBody>
      </p:sp>
    </p:spTree>
  </p:cSld>
  <p:clrMapOvr>
    <a:masterClrMapping xmlns:a="http://schemas.openxmlformats.org/drawingml/2006/main"/>
  </p:clrMapOvr>
</p:sld>
</file>