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3b5bade44441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4da04894b54ab5"/>
  </p:sldMasterIdLst>
  <p:sldIdLst>
    <p:sldId xmlns:r="http://schemas.openxmlformats.org/officeDocument/2006/relationships" id="256" r:id="Rf0acdd733eb348d5"/>
    <p:sldId xmlns:r="http://schemas.openxmlformats.org/officeDocument/2006/relationships" id="257" r:id="R41201c14aaff4860"/>
    <p:sldId xmlns:r="http://schemas.openxmlformats.org/officeDocument/2006/relationships" id="258" r:id="R16a0f69b07c745bd"/>
    <p:sldId xmlns:r="http://schemas.openxmlformats.org/officeDocument/2006/relationships" id="259" r:id="R4092f287a0b14381"/>
    <p:sldId xmlns:r="http://schemas.openxmlformats.org/officeDocument/2006/relationships" id="260" r:id="R2933128f44944059"/>
    <p:sldId xmlns:r="http://schemas.openxmlformats.org/officeDocument/2006/relationships" id="261" r:id="R7b9d29a0aa034a3b"/>
    <p:sldId xmlns:r="http://schemas.openxmlformats.org/officeDocument/2006/relationships" id="262" r:id="R67ab68b5374b4b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4da04894b54ab5" /><Relationship Type="http://schemas.openxmlformats.org/officeDocument/2006/relationships/slide" Target="/ppt/slides/slide1.xml" Id="Rf0acdd733eb348d5" /><Relationship Type="http://schemas.openxmlformats.org/officeDocument/2006/relationships/slide" Target="/ppt/slides/slide2.xml" Id="R41201c14aaff4860" /><Relationship Type="http://schemas.openxmlformats.org/officeDocument/2006/relationships/slide" Target="/ppt/slides/slide3.xml" Id="R16a0f69b07c745bd" /><Relationship Type="http://schemas.openxmlformats.org/officeDocument/2006/relationships/slide" Target="/ppt/slides/slide4.xml" Id="R4092f287a0b14381" /><Relationship Type="http://schemas.openxmlformats.org/officeDocument/2006/relationships/slide" Target="/ppt/slides/slide5.xml" Id="R2933128f44944059" /><Relationship Type="http://schemas.openxmlformats.org/officeDocument/2006/relationships/slide" Target="/ppt/slides/slide6.xml" Id="R7b9d29a0aa034a3b" /><Relationship Type="http://schemas.openxmlformats.org/officeDocument/2006/relationships/slide" Target="/ppt/slides/slide7.xml" Id="R67ab68b5374b4b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1d5e19236b49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b30e616fc40d3" /><Relationship Type="http://schemas.openxmlformats.org/officeDocument/2006/relationships/theme" Target="/ppt/slideMasters/theme/theme1.xml" Id="Rd1b6a85e271540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3b30e616fc40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ab4f1ef6b4a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68bf1dbd240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26b9cccd34d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e63babca14c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4524f975749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4b364527d4e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81abb5eb747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ALLSTAD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210 939 000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−44 876 000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−257 441 000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5 517 574 000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7 496 448 000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NÆRINGS- OG FISKERIDEPARTEMENTET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Fred. Olsens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934 006 127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AS</a:t>
            </a:r>
          </a:p>
        </p:txBody>
      </p:sp>
    </p:spTree>
  </p:cSld>
  <p:clrMapOvr>
    <a:masterClrMapping xmlns:a="http://schemas.openxmlformats.org/drawingml/2006/main"/>
  </p:clrMapOvr>
</p:sld>
</file>