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83318518bd41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18af59ed9f40a6"/>
  </p:sldMasterIdLst>
  <p:sldIdLst>
    <p:sldId xmlns:r="http://schemas.openxmlformats.org/officeDocument/2006/relationships" id="256" r:id="Rb6a2bc2307f64edb"/>
    <p:sldId xmlns:r="http://schemas.openxmlformats.org/officeDocument/2006/relationships" id="257" r:id="Rf75e92ad996846dc"/>
    <p:sldId xmlns:r="http://schemas.openxmlformats.org/officeDocument/2006/relationships" id="258" r:id="R3aba11f12a2c4e0c"/>
    <p:sldId xmlns:r="http://schemas.openxmlformats.org/officeDocument/2006/relationships" id="259" r:id="Re60c8cf201fe4b4d"/>
    <p:sldId xmlns:r="http://schemas.openxmlformats.org/officeDocument/2006/relationships" id="260" r:id="R319f4e42527047d4"/>
    <p:sldId xmlns:r="http://schemas.openxmlformats.org/officeDocument/2006/relationships" id="261" r:id="Rcdc89fe6be7b4a89"/>
    <p:sldId xmlns:r="http://schemas.openxmlformats.org/officeDocument/2006/relationships" id="262" r:id="Rbdac1c683a4e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8af59ed9f40a6" /><Relationship Type="http://schemas.openxmlformats.org/officeDocument/2006/relationships/slide" Target="/ppt/slides/slide1.xml" Id="Rb6a2bc2307f64edb" /><Relationship Type="http://schemas.openxmlformats.org/officeDocument/2006/relationships/slide" Target="/ppt/slides/slide2.xml" Id="Rf75e92ad996846dc" /><Relationship Type="http://schemas.openxmlformats.org/officeDocument/2006/relationships/slide" Target="/ppt/slides/slide3.xml" Id="R3aba11f12a2c4e0c" /><Relationship Type="http://schemas.openxmlformats.org/officeDocument/2006/relationships/slide" Target="/ppt/slides/slide4.xml" Id="Re60c8cf201fe4b4d" /><Relationship Type="http://schemas.openxmlformats.org/officeDocument/2006/relationships/slide" Target="/ppt/slides/slide5.xml" Id="R319f4e42527047d4" /><Relationship Type="http://schemas.openxmlformats.org/officeDocument/2006/relationships/slide" Target="/ppt/slides/slide6.xml" Id="Rcdc89fe6be7b4a89" /><Relationship Type="http://schemas.openxmlformats.org/officeDocument/2006/relationships/slide" Target="/ppt/slides/slide7.xml" Id="Rbdac1c683a4e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fda10fe3b4e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b420d07ec4dfe" /><Relationship Type="http://schemas.openxmlformats.org/officeDocument/2006/relationships/theme" Target="/ppt/slideMasters/theme/theme1.xml" Id="R4893fa93c5df43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3b420d07ec4d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884508d4743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b84cc4a3a4b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926a95875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ac7654be84b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e5c970bd248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80114a9144e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946d571ff40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ULSTEIN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REVISJON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4 302 905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1 424 773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3 464 501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BMF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 FINANS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MORTEN FLØ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 HALLARÅKER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933 976 424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