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0825c2db1e42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629f3ea1da40a7"/>
  </p:sldMasterIdLst>
  <p:sldIdLst>
    <p:sldId xmlns:r="http://schemas.openxmlformats.org/officeDocument/2006/relationships" id="256" r:id="R1df61378788b44cb"/>
    <p:sldId xmlns:r="http://schemas.openxmlformats.org/officeDocument/2006/relationships" id="257" r:id="R1d0a8571ed584391"/>
    <p:sldId xmlns:r="http://schemas.openxmlformats.org/officeDocument/2006/relationships" id="258" r:id="R4da662e2d53044a2"/>
    <p:sldId xmlns:r="http://schemas.openxmlformats.org/officeDocument/2006/relationships" id="259" r:id="Re6bdedaf6cce40e2"/>
    <p:sldId xmlns:r="http://schemas.openxmlformats.org/officeDocument/2006/relationships" id="260" r:id="R6bd326049d6f48d1"/>
    <p:sldId xmlns:r="http://schemas.openxmlformats.org/officeDocument/2006/relationships" id="261" r:id="Rde560474120d4ea4"/>
    <p:sldId xmlns:r="http://schemas.openxmlformats.org/officeDocument/2006/relationships" id="262" r:id="Rc1b11096a72d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29f3ea1da40a7" /><Relationship Type="http://schemas.openxmlformats.org/officeDocument/2006/relationships/slide" Target="/ppt/slides/slide1.xml" Id="R1df61378788b44cb" /><Relationship Type="http://schemas.openxmlformats.org/officeDocument/2006/relationships/slide" Target="/ppt/slides/slide2.xml" Id="R1d0a8571ed584391" /><Relationship Type="http://schemas.openxmlformats.org/officeDocument/2006/relationships/slide" Target="/ppt/slides/slide3.xml" Id="R4da662e2d53044a2" /><Relationship Type="http://schemas.openxmlformats.org/officeDocument/2006/relationships/slide" Target="/ppt/slides/slide4.xml" Id="Re6bdedaf6cce40e2" /><Relationship Type="http://schemas.openxmlformats.org/officeDocument/2006/relationships/slide" Target="/ppt/slides/slide5.xml" Id="R6bd326049d6f48d1" /><Relationship Type="http://schemas.openxmlformats.org/officeDocument/2006/relationships/slide" Target="/ppt/slides/slide6.xml" Id="Rde560474120d4ea4" /><Relationship Type="http://schemas.openxmlformats.org/officeDocument/2006/relationships/slide" Target="/ppt/slides/slide7.xml" Id="Rc1b11096a72d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e3227dca148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33634efa44c7d" /><Relationship Type="http://schemas.openxmlformats.org/officeDocument/2006/relationships/theme" Target="/ppt/slideMasters/theme/theme1.xml" Id="R57d41e8618e74b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333634efa4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9014f7b0a47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39781026c44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da50c766c46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64d43c75e47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4751a64fe4a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0585dbdf344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97ee23abc47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WORK, WORK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WORK, 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WORK, WORK AS ble etablert [år] og holder til i Stol.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WORK, 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WORK, 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WORK, 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WORK, 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STIG-ARILD BJØRKAVOLL HERNES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WORK, 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 Ferkingstadveg 128A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4274 Stol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933 902 277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WORK, WORK AS</a:t>
            </a:r>
          </a:p>
        </p:txBody>
      </p:sp>
    </p:spTree>
  </p:cSld>
  <p:clrMapOvr>
    <a:masterClrMapping xmlns:a="http://schemas.openxmlformats.org/drawingml/2006/main"/>
  </p:clrMapOvr>
</p:sld>
</file>