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63b7c398d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05fc725f64e02"/>
  </p:sldMasterIdLst>
  <p:sldIdLst>
    <p:sldId xmlns:r="http://schemas.openxmlformats.org/officeDocument/2006/relationships" id="256" r:id="Rb0345dc95afb475e"/>
    <p:sldId xmlns:r="http://schemas.openxmlformats.org/officeDocument/2006/relationships" id="257" r:id="R527332a6245b4630"/>
    <p:sldId xmlns:r="http://schemas.openxmlformats.org/officeDocument/2006/relationships" id="258" r:id="Rfbb5ff8ba7f2493d"/>
    <p:sldId xmlns:r="http://schemas.openxmlformats.org/officeDocument/2006/relationships" id="259" r:id="Rdc6fe56131514225"/>
    <p:sldId xmlns:r="http://schemas.openxmlformats.org/officeDocument/2006/relationships" id="260" r:id="R3ec7fcf6322046a9"/>
    <p:sldId xmlns:r="http://schemas.openxmlformats.org/officeDocument/2006/relationships" id="261" r:id="Rd461ee2138fc41ad"/>
    <p:sldId xmlns:r="http://schemas.openxmlformats.org/officeDocument/2006/relationships" id="262" r:id="Rb2e743a12be0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05fc725f64e02" /><Relationship Type="http://schemas.openxmlformats.org/officeDocument/2006/relationships/slide" Target="/ppt/slides/slide1.xml" Id="Rb0345dc95afb475e" /><Relationship Type="http://schemas.openxmlformats.org/officeDocument/2006/relationships/slide" Target="/ppt/slides/slide2.xml" Id="R527332a6245b4630" /><Relationship Type="http://schemas.openxmlformats.org/officeDocument/2006/relationships/slide" Target="/ppt/slides/slide3.xml" Id="Rfbb5ff8ba7f2493d" /><Relationship Type="http://schemas.openxmlformats.org/officeDocument/2006/relationships/slide" Target="/ppt/slides/slide4.xml" Id="Rdc6fe56131514225" /><Relationship Type="http://schemas.openxmlformats.org/officeDocument/2006/relationships/slide" Target="/ppt/slides/slide5.xml" Id="R3ec7fcf6322046a9" /><Relationship Type="http://schemas.openxmlformats.org/officeDocument/2006/relationships/slide" Target="/ppt/slides/slide6.xml" Id="Rd461ee2138fc41ad" /><Relationship Type="http://schemas.openxmlformats.org/officeDocument/2006/relationships/slide" Target="/ppt/slides/slide7.xml" Id="Rb2e743a12be0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6c9138da3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e564ed0b42ed" /><Relationship Type="http://schemas.openxmlformats.org/officeDocument/2006/relationships/theme" Target="/ppt/slideMasters/theme/theme1.xml" Id="Rd01e985f39c1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8e564ed0b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b3aed6396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63b2409e3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3f9906d8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9d99f1dc2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3e95c1924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0611004d8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b52c5312f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DATA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4 396 344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ANTONIA HRISTOVA KARLSEN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ESRA KARLSEN BILDØY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55341880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933 894 924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DATA AS</a:t>
            </a:r>
          </a:p>
        </p:txBody>
      </p:sp>
    </p:spTree>
  </p:cSld>
  <p:clrMapOvr>
    <a:masterClrMapping xmlns:a="http://schemas.openxmlformats.org/drawingml/2006/main"/>
  </p:clrMapOvr>
</p:sld>
</file>