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2c8b55ce1448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efcdf1233f46c7"/>
  </p:sldMasterIdLst>
  <p:sldIdLst>
    <p:sldId xmlns:r="http://schemas.openxmlformats.org/officeDocument/2006/relationships" id="256" r:id="R78e6db90d3ff4ceb"/>
    <p:sldId xmlns:r="http://schemas.openxmlformats.org/officeDocument/2006/relationships" id="257" r:id="Rcd769471f5084d14"/>
    <p:sldId xmlns:r="http://schemas.openxmlformats.org/officeDocument/2006/relationships" id="258" r:id="R73a0d5c39cb14acc"/>
    <p:sldId xmlns:r="http://schemas.openxmlformats.org/officeDocument/2006/relationships" id="259" r:id="R4f8018975696414c"/>
    <p:sldId xmlns:r="http://schemas.openxmlformats.org/officeDocument/2006/relationships" id="260" r:id="R7db7728a1f51442f"/>
    <p:sldId xmlns:r="http://schemas.openxmlformats.org/officeDocument/2006/relationships" id="261" r:id="Rc11f3995a05a465f"/>
    <p:sldId xmlns:r="http://schemas.openxmlformats.org/officeDocument/2006/relationships" id="262" r:id="R811e7c18cc004c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efcdf1233f46c7" /><Relationship Type="http://schemas.openxmlformats.org/officeDocument/2006/relationships/slide" Target="/ppt/slides/slide1.xml" Id="R78e6db90d3ff4ceb" /><Relationship Type="http://schemas.openxmlformats.org/officeDocument/2006/relationships/slide" Target="/ppt/slides/slide2.xml" Id="Rcd769471f5084d14" /><Relationship Type="http://schemas.openxmlformats.org/officeDocument/2006/relationships/slide" Target="/ppt/slides/slide3.xml" Id="R73a0d5c39cb14acc" /><Relationship Type="http://schemas.openxmlformats.org/officeDocument/2006/relationships/slide" Target="/ppt/slides/slide4.xml" Id="R4f8018975696414c" /><Relationship Type="http://schemas.openxmlformats.org/officeDocument/2006/relationships/slide" Target="/ppt/slides/slide5.xml" Id="R7db7728a1f51442f" /><Relationship Type="http://schemas.openxmlformats.org/officeDocument/2006/relationships/slide" Target="/ppt/slides/slide6.xml" Id="Rc11f3995a05a465f" /><Relationship Type="http://schemas.openxmlformats.org/officeDocument/2006/relationships/slide" Target="/ppt/slides/slide7.xml" Id="R811e7c18cc004c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beff11302d44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2ba14d2384ce6" /><Relationship Type="http://schemas.openxmlformats.org/officeDocument/2006/relationships/theme" Target="/ppt/slideMasters/theme/theme1.xml" Id="R5860085a8eee43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12ba14d2384c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27fc36b454a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0c13b6e924c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1f4a22bd04c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a9440999946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6aabaa29048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e1d46709243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8c465276d48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 INVESTERING III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INVESTERING III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24 027 000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24 032 000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HOFF SANDVAAG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Madlastokken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4042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933 826 546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III AS</a:t>
            </a:r>
          </a:p>
        </p:txBody>
      </p:sp>
    </p:spTree>
  </p:cSld>
  <p:clrMapOvr>
    <a:masterClrMapping xmlns:a="http://schemas.openxmlformats.org/drawingml/2006/main"/>
  </p:clrMapOvr>
</p:sld>
</file>