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2ce7802f31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c78ece7104993"/>
  </p:sldMasterIdLst>
  <p:sldIdLst>
    <p:sldId xmlns:r="http://schemas.openxmlformats.org/officeDocument/2006/relationships" id="256" r:id="R4be5c6928e0c4835"/>
    <p:sldId xmlns:r="http://schemas.openxmlformats.org/officeDocument/2006/relationships" id="257" r:id="R190a617bcb1c4d4b"/>
    <p:sldId xmlns:r="http://schemas.openxmlformats.org/officeDocument/2006/relationships" id="258" r:id="R02bd63dcb0e04a36"/>
    <p:sldId xmlns:r="http://schemas.openxmlformats.org/officeDocument/2006/relationships" id="259" r:id="R20d7545fb17c4641"/>
    <p:sldId xmlns:r="http://schemas.openxmlformats.org/officeDocument/2006/relationships" id="260" r:id="R2be7e38cec7a4f36"/>
    <p:sldId xmlns:r="http://schemas.openxmlformats.org/officeDocument/2006/relationships" id="261" r:id="Rc160e9d07707496e"/>
    <p:sldId xmlns:r="http://schemas.openxmlformats.org/officeDocument/2006/relationships" id="262" r:id="R36080fcb39f247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c78ece7104993" /><Relationship Type="http://schemas.openxmlformats.org/officeDocument/2006/relationships/slide" Target="/ppt/slides/slide1.xml" Id="R4be5c6928e0c4835" /><Relationship Type="http://schemas.openxmlformats.org/officeDocument/2006/relationships/slide" Target="/ppt/slides/slide2.xml" Id="R190a617bcb1c4d4b" /><Relationship Type="http://schemas.openxmlformats.org/officeDocument/2006/relationships/slide" Target="/ppt/slides/slide3.xml" Id="R02bd63dcb0e04a36" /><Relationship Type="http://schemas.openxmlformats.org/officeDocument/2006/relationships/slide" Target="/ppt/slides/slide4.xml" Id="R20d7545fb17c4641" /><Relationship Type="http://schemas.openxmlformats.org/officeDocument/2006/relationships/slide" Target="/ppt/slides/slide5.xml" Id="R2be7e38cec7a4f36" /><Relationship Type="http://schemas.openxmlformats.org/officeDocument/2006/relationships/slide" Target="/ppt/slides/slide6.xml" Id="Rc160e9d07707496e" /><Relationship Type="http://schemas.openxmlformats.org/officeDocument/2006/relationships/slide" Target="/ppt/slides/slide7.xml" Id="R36080fcb39f247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7f9207bc0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6e8a3a8ad45bb" /><Relationship Type="http://schemas.openxmlformats.org/officeDocument/2006/relationships/theme" Target="/ppt/slideMasters/theme/theme1.xml" Id="Rf0ce120a2aed44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46e8a3a8ad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fb281b06943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958ba5de540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ae32aec00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338fbcfbf4a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10b9852b143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165ffb501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ec66a996b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