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694ca5c63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9dd2802934ac1"/>
  </p:sldMasterIdLst>
  <p:sldIdLst>
    <p:sldId xmlns:r="http://schemas.openxmlformats.org/officeDocument/2006/relationships" id="256" r:id="R3f8b251d6f424389"/>
    <p:sldId xmlns:r="http://schemas.openxmlformats.org/officeDocument/2006/relationships" id="257" r:id="R995b86b37a5c4e8c"/>
    <p:sldId xmlns:r="http://schemas.openxmlformats.org/officeDocument/2006/relationships" id="258" r:id="R44ec2327cb024be3"/>
    <p:sldId xmlns:r="http://schemas.openxmlformats.org/officeDocument/2006/relationships" id="259" r:id="R889518bd61684097"/>
    <p:sldId xmlns:r="http://schemas.openxmlformats.org/officeDocument/2006/relationships" id="260" r:id="R0da81450c2a34ff1"/>
    <p:sldId xmlns:r="http://schemas.openxmlformats.org/officeDocument/2006/relationships" id="261" r:id="Rb87d317d52814eff"/>
    <p:sldId xmlns:r="http://schemas.openxmlformats.org/officeDocument/2006/relationships" id="262" r:id="R647bf9e3010d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9dd2802934ac1" /><Relationship Type="http://schemas.openxmlformats.org/officeDocument/2006/relationships/slide" Target="/ppt/slides/slide1.xml" Id="R3f8b251d6f424389" /><Relationship Type="http://schemas.openxmlformats.org/officeDocument/2006/relationships/slide" Target="/ppt/slides/slide2.xml" Id="R995b86b37a5c4e8c" /><Relationship Type="http://schemas.openxmlformats.org/officeDocument/2006/relationships/slide" Target="/ppt/slides/slide3.xml" Id="R44ec2327cb024be3" /><Relationship Type="http://schemas.openxmlformats.org/officeDocument/2006/relationships/slide" Target="/ppt/slides/slide4.xml" Id="R889518bd61684097" /><Relationship Type="http://schemas.openxmlformats.org/officeDocument/2006/relationships/slide" Target="/ppt/slides/slide5.xml" Id="R0da81450c2a34ff1" /><Relationship Type="http://schemas.openxmlformats.org/officeDocument/2006/relationships/slide" Target="/ppt/slides/slide6.xml" Id="Rb87d317d52814eff" /><Relationship Type="http://schemas.openxmlformats.org/officeDocument/2006/relationships/slide" Target="/ppt/slides/slide7.xml" Id="R647bf9e3010d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9fea8d368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bd69e69b2467c" /><Relationship Type="http://schemas.openxmlformats.org/officeDocument/2006/relationships/theme" Target="/ppt/slideMasters/theme/theme1.xml" Id="Reb81ac3e344d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bd69e69b2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7571544c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3f6032468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c017f21ef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904efc75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903ada91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8cd581c4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e0f33380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ISACHSEN SANDØY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