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b921ae5549847a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f9e296850344a20"/>
  </p:sldMasterIdLst>
  <p:sldIdLst>
    <p:sldId xmlns:r="http://schemas.openxmlformats.org/officeDocument/2006/relationships" id="256" r:id="R3e82a61e3eb54353"/>
    <p:sldId xmlns:r="http://schemas.openxmlformats.org/officeDocument/2006/relationships" id="257" r:id="R3270828e1d1b439e"/>
    <p:sldId xmlns:r="http://schemas.openxmlformats.org/officeDocument/2006/relationships" id="258" r:id="R0d77f68857164482"/>
    <p:sldId xmlns:r="http://schemas.openxmlformats.org/officeDocument/2006/relationships" id="259" r:id="Rf79fe8043633433a"/>
    <p:sldId xmlns:r="http://schemas.openxmlformats.org/officeDocument/2006/relationships" id="260" r:id="R0aa159cf6e2d4e86"/>
    <p:sldId xmlns:r="http://schemas.openxmlformats.org/officeDocument/2006/relationships" id="261" r:id="Re800c9d21f9748dc"/>
    <p:sldId xmlns:r="http://schemas.openxmlformats.org/officeDocument/2006/relationships" id="262" r:id="R1326fb1ab8974b6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9e296850344a20" /><Relationship Type="http://schemas.openxmlformats.org/officeDocument/2006/relationships/slide" Target="/ppt/slides/slide1.xml" Id="R3e82a61e3eb54353" /><Relationship Type="http://schemas.openxmlformats.org/officeDocument/2006/relationships/slide" Target="/ppt/slides/slide2.xml" Id="R3270828e1d1b439e" /><Relationship Type="http://schemas.openxmlformats.org/officeDocument/2006/relationships/slide" Target="/ppt/slides/slide3.xml" Id="R0d77f68857164482" /><Relationship Type="http://schemas.openxmlformats.org/officeDocument/2006/relationships/slide" Target="/ppt/slides/slide4.xml" Id="Rf79fe8043633433a" /><Relationship Type="http://schemas.openxmlformats.org/officeDocument/2006/relationships/slide" Target="/ppt/slides/slide5.xml" Id="R0aa159cf6e2d4e86" /><Relationship Type="http://schemas.openxmlformats.org/officeDocument/2006/relationships/slide" Target="/ppt/slides/slide6.xml" Id="Re800c9d21f9748dc" /><Relationship Type="http://schemas.openxmlformats.org/officeDocument/2006/relationships/slide" Target="/ppt/slides/slide7.xml" Id="R1326fb1ab8974b6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e6907517e5495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dcca2f72304b10" /><Relationship Type="http://schemas.openxmlformats.org/officeDocument/2006/relationships/theme" Target="/ppt/slideMasters/theme/theme1.xml" Id="Rab51c971810241d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2dcca2f72304b1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df8959bf8c43f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2afcd53de0426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11e54cd7534c6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a42ea163fb497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f9d60519df451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1bc0f458de4fd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6024a50d564bf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ØSTBYE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ØSTBYE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ØSTBYE INVEST AS ble etablert [år] og holder til i Svelvik.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ØSTBYE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ØSTBYE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ØSTBYE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−13 928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84 158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108 161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193 619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ØSTBYE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PETTER ØSTBYE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ZANE ROZITE ØSTBYE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ØSTBYE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Storgaten 125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3060 Svelvik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933 697 495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ØSTBYE INVEST AS</a:t>
            </a:r>
          </a:p>
        </p:txBody>
      </p:sp>
    </p:spTree>
  </p:cSld>
  <p:clrMapOvr>
    <a:masterClrMapping xmlns:a="http://schemas.openxmlformats.org/drawingml/2006/main"/>
  </p:clrMapOvr>
</p:sld>
</file>