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cda2643edc49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73ed8807f54814"/>
  </p:sldMasterIdLst>
  <p:sldIdLst>
    <p:sldId xmlns:r="http://schemas.openxmlformats.org/officeDocument/2006/relationships" id="256" r:id="R146fefab9f524fa2"/>
    <p:sldId xmlns:r="http://schemas.openxmlformats.org/officeDocument/2006/relationships" id="257" r:id="R8def771c1a8f453b"/>
    <p:sldId xmlns:r="http://schemas.openxmlformats.org/officeDocument/2006/relationships" id="258" r:id="Rf3d7ceeb356448fd"/>
    <p:sldId xmlns:r="http://schemas.openxmlformats.org/officeDocument/2006/relationships" id="259" r:id="R8e7987a4ce52421b"/>
    <p:sldId xmlns:r="http://schemas.openxmlformats.org/officeDocument/2006/relationships" id="260" r:id="R1f39a697c4094ce6"/>
    <p:sldId xmlns:r="http://schemas.openxmlformats.org/officeDocument/2006/relationships" id="261" r:id="Re6c4db60243a4b7b"/>
    <p:sldId xmlns:r="http://schemas.openxmlformats.org/officeDocument/2006/relationships" id="262" r:id="R34efe7c95a284c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73ed8807f54814" /><Relationship Type="http://schemas.openxmlformats.org/officeDocument/2006/relationships/slide" Target="/ppt/slides/slide1.xml" Id="R146fefab9f524fa2" /><Relationship Type="http://schemas.openxmlformats.org/officeDocument/2006/relationships/slide" Target="/ppt/slides/slide2.xml" Id="R8def771c1a8f453b" /><Relationship Type="http://schemas.openxmlformats.org/officeDocument/2006/relationships/slide" Target="/ppt/slides/slide3.xml" Id="Rf3d7ceeb356448fd" /><Relationship Type="http://schemas.openxmlformats.org/officeDocument/2006/relationships/slide" Target="/ppt/slides/slide4.xml" Id="R8e7987a4ce52421b" /><Relationship Type="http://schemas.openxmlformats.org/officeDocument/2006/relationships/slide" Target="/ppt/slides/slide5.xml" Id="R1f39a697c4094ce6" /><Relationship Type="http://schemas.openxmlformats.org/officeDocument/2006/relationships/slide" Target="/ppt/slides/slide6.xml" Id="Re6c4db60243a4b7b" /><Relationship Type="http://schemas.openxmlformats.org/officeDocument/2006/relationships/slide" Target="/ppt/slides/slide7.xml" Id="R34efe7c95a284c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2f448375674e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3c7a1fb8b4a63" /><Relationship Type="http://schemas.openxmlformats.org/officeDocument/2006/relationships/theme" Target="/ppt/slideMasters/theme/theme1.xml" Id="R6a9e47ffdd4c48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63c7a1fb8b4a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c585689594d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977b3d1704f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02365b29f49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b7b6a747144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75c01f04d42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5ea719a4747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2021759ca48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1 883 380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205 689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24 333 845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26 460 834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HOLTER-SØRENSEN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TORJUSSEN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TORJUSSEN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ØSTGAARD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ELISE ØSTGAARD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HOLTER-SØRENSEN ØSTGAARD  –  8,9 %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10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933 687 821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