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64f4c6d818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4ab31ef31a4f24"/>
  </p:sldMasterIdLst>
  <p:sldIdLst>
    <p:sldId xmlns:r="http://schemas.openxmlformats.org/officeDocument/2006/relationships" id="256" r:id="R4633511ede1e44a7"/>
    <p:sldId xmlns:r="http://schemas.openxmlformats.org/officeDocument/2006/relationships" id="257" r:id="Rd1b73eeef7624d46"/>
    <p:sldId xmlns:r="http://schemas.openxmlformats.org/officeDocument/2006/relationships" id="258" r:id="R18c9c652ed794275"/>
    <p:sldId xmlns:r="http://schemas.openxmlformats.org/officeDocument/2006/relationships" id="259" r:id="Rcb6c919cda7149b1"/>
    <p:sldId xmlns:r="http://schemas.openxmlformats.org/officeDocument/2006/relationships" id="260" r:id="R6b3ce56c76f542d3"/>
    <p:sldId xmlns:r="http://schemas.openxmlformats.org/officeDocument/2006/relationships" id="261" r:id="R05927b2d924541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ab31ef31a4f24" /><Relationship Type="http://schemas.openxmlformats.org/officeDocument/2006/relationships/slide" Target="/ppt/slides/slide1.xml" Id="R4633511ede1e44a7" /><Relationship Type="http://schemas.openxmlformats.org/officeDocument/2006/relationships/slide" Target="/ppt/slides/slide2.xml" Id="Rd1b73eeef7624d46" /><Relationship Type="http://schemas.openxmlformats.org/officeDocument/2006/relationships/slide" Target="/ppt/slides/slide3.xml" Id="R18c9c652ed794275" /><Relationship Type="http://schemas.openxmlformats.org/officeDocument/2006/relationships/slide" Target="/ppt/slides/slide4.xml" Id="Rcb6c919cda7149b1" /><Relationship Type="http://schemas.openxmlformats.org/officeDocument/2006/relationships/slide" Target="/ppt/slides/slide5.xml" Id="R6b3ce56c76f542d3" /><Relationship Type="http://schemas.openxmlformats.org/officeDocument/2006/relationships/slide" Target="/ppt/slides/slide6.xml" Id="R05927b2d924541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688e0b0a15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3f56c04d04d79" /><Relationship Type="http://schemas.openxmlformats.org/officeDocument/2006/relationships/theme" Target="/ppt/slideMasters/theme/theme1.xml" Id="R0825e06deae342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13f56c04d04d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48522f5d6848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c45c7232514b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0d4434c29e41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91c400ab24c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47d7e39cd40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cc6aa0c5b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FLYD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FLYD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15 422 874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1 491 716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1 100 621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3 559 097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Grenseveien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4313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933 662 934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FLYD AS</a:t>
            </a:r>
          </a:p>
        </p:txBody>
      </p:sp>
    </p:spTree>
  </p:cSld>
  <p:clrMapOvr>
    <a:masterClrMapping xmlns:a="http://schemas.openxmlformats.org/drawingml/2006/main"/>
  </p:clrMapOvr>
</p:sld>
</file>