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0aa9789b4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787836840415e"/>
  </p:sldMasterIdLst>
  <p:sldIdLst>
    <p:sldId xmlns:r="http://schemas.openxmlformats.org/officeDocument/2006/relationships" id="256" r:id="Rc9eaa459dcc043a0"/>
    <p:sldId xmlns:r="http://schemas.openxmlformats.org/officeDocument/2006/relationships" id="257" r:id="Rb9c988412f8246ae"/>
    <p:sldId xmlns:r="http://schemas.openxmlformats.org/officeDocument/2006/relationships" id="258" r:id="R711f8ccc52c44d29"/>
    <p:sldId xmlns:r="http://schemas.openxmlformats.org/officeDocument/2006/relationships" id="259" r:id="R551a0794570c484c"/>
    <p:sldId xmlns:r="http://schemas.openxmlformats.org/officeDocument/2006/relationships" id="260" r:id="Raf9ab991962a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787836840415e" /><Relationship Type="http://schemas.openxmlformats.org/officeDocument/2006/relationships/slide" Target="/ppt/slides/slide1.xml" Id="Rc9eaa459dcc043a0" /><Relationship Type="http://schemas.openxmlformats.org/officeDocument/2006/relationships/slide" Target="/ppt/slides/slide2.xml" Id="Rb9c988412f8246ae" /><Relationship Type="http://schemas.openxmlformats.org/officeDocument/2006/relationships/slide" Target="/ppt/slides/slide3.xml" Id="R711f8ccc52c44d29" /><Relationship Type="http://schemas.openxmlformats.org/officeDocument/2006/relationships/slide" Target="/ppt/slides/slide4.xml" Id="R551a0794570c484c" /><Relationship Type="http://schemas.openxmlformats.org/officeDocument/2006/relationships/slide" Target="/ppt/slides/slide5.xml" Id="Raf9ab991962a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4a974a8df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2ccf3ecc4ba6" /><Relationship Type="http://schemas.openxmlformats.org/officeDocument/2006/relationships/theme" Target="/ppt/slideMasters/theme/theme1.xml" Id="R258c6d82385e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22ccf3ecc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c107283ba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33a04d4b8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effe20f1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d764c154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5822bbac6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ULLENSAKER KOMMUNE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