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e02fa771a841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a65a3498ed4c9b"/>
  </p:sldMasterIdLst>
  <p:sldIdLst>
    <p:sldId xmlns:r="http://schemas.openxmlformats.org/officeDocument/2006/relationships" id="256" r:id="R4b3ca48ca7414d81"/>
    <p:sldId xmlns:r="http://schemas.openxmlformats.org/officeDocument/2006/relationships" id="257" r:id="R0e6639dfae6b4ae2"/>
    <p:sldId xmlns:r="http://schemas.openxmlformats.org/officeDocument/2006/relationships" id="258" r:id="R887b70b611844248"/>
    <p:sldId xmlns:r="http://schemas.openxmlformats.org/officeDocument/2006/relationships" id="259" r:id="Rdbd484eeb5a14eae"/>
    <p:sldId xmlns:r="http://schemas.openxmlformats.org/officeDocument/2006/relationships" id="260" r:id="R59321d3051af4b9d"/>
    <p:sldId xmlns:r="http://schemas.openxmlformats.org/officeDocument/2006/relationships" id="261" r:id="Ra04133ea63164a03"/>
    <p:sldId xmlns:r="http://schemas.openxmlformats.org/officeDocument/2006/relationships" id="262" r:id="R612495b9544b4b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a65a3498ed4c9b" /><Relationship Type="http://schemas.openxmlformats.org/officeDocument/2006/relationships/slide" Target="/ppt/slides/slide1.xml" Id="R4b3ca48ca7414d81" /><Relationship Type="http://schemas.openxmlformats.org/officeDocument/2006/relationships/slide" Target="/ppt/slides/slide2.xml" Id="R0e6639dfae6b4ae2" /><Relationship Type="http://schemas.openxmlformats.org/officeDocument/2006/relationships/slide" Target="/ppt/slides/slide3.xml" Id="R887b70b611844248" /><Relationship Type="http://schemas.openxmlformats.org/officeDocument/2006/relationships/slide" Target="/ppt/slides/slide4.xml" Id="Rdbd484eeb5a14eae" /><Relationship Type="http://schemas.openxmlformats.org/officeDocument/2006/relationships/slide" Target="/ppt/slides/slide5.xml" Id="R59321d3051af4b9d" /><Relationship Type="http://schemas.openxmlformats.org/officeDocument/2006/relationships/slide" Target="/ppt/slides/slide6.xml" Id="Ra04133ea63164a03" /><Relationship Type="http://schemas.openxmlformats.org/officeDocument/2006/relationships/slide" Target="/ppt/slides/slide7.xml" Id="R612495b9544b4b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1a6954a5c24c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9dac3668e4389" /><Relationship Type="http://schemas.openxmlformats.org/officeDocument/2006/relationships/theme" Target="/ppt/slideMasters/theme/theme1.xml" Id="R2de2499541a74c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79dac3668e43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0d4bfaf3744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3840cae7042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844e5ba264a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7ec5e71ef46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1b111a1bf45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e706568764b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ababbd3e34f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 EIENDOM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988 771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15 988 387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17 320 168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ASLE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BJØRN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933 628 043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