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3badc504b243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e5d9c7317d4a00"/>
  </p:sldMasterIdLst>
  <p:sldIdLst>
    <p:sldId xmlns:r="http://schemas.openxmlformats.org/officeDocument/2006/relationships" id="256" r:id="R677d5be1955644e5"/>
    <p:sldId xmlns:r="http://schemas.openxmlformats.org/officeDocument/2006/relationships" id="257" r:id="Rf8cbb506b9ff4f19"/>
    <p:sldId xmlns:r="http://schemas.openxmlformats.org/officeDocument/2006/relationships" id="258" r:id="R275732be2c784ea4"/>
    <p:sldId xmlns:r="http://schemas.openxmlformats.org/officeDocument/2006/relationships" id="259" r:id="R753ac6d1ebf5410c"/>
    <p:sldId xmlns:r="http://schemas.openxmlformats.org/officeDocument/2006/relationships" id="260" r:id="Ra7334f6d640443a3"/>
    <p:sldId xmlns:r="http://schemas.openxmlformats.org/officeDocument/2006/relationships" id="261" r:id="Rf7f42b80d56b42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5d9c7317d4a00" /><Relationship Type="http://schemas.openxmlformats.org/officeDocument/2006/relationships/slide" Target="/ppt/slides/slide1.xml" Id="R677d5be1955644e5" /><Relationship Type="http://schemas.openxmlformats.org/officeDocument/2006/relationships/slide" Target="/ppt/slides/slide2.xml" Id="Rf8cbb506b9ff4f19" /><Relationship Type="http://schemas.openxmlformats.org/officeDocument/2006/relationships/slide" Target="/ppt/slides/slide3.xml" Id="R275732be2c784ea4" /><Relationship Type="http://schemas.openxmlformats.org/officeDocument/2006/relationships/slide" Target="/ppt/slides/slide4.xml" Id="R753ac6d1ebf5410c" /><Relationship Type="http://schemas.openxmlformats.org/officeDocument/2006/relationships/slide" Target="/ppt/slides/slide5.xml" Id="Ra7334f6d640443a3" /><Relationship Type="http://schemas.openxmlformats.org/officeDocument/2006/relationships/slide" Target="/ppt/slides/slide6.xml" Id="Rf7f42b80d56b42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6d15175c841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68cfaa52f45b2" /><Relationship Type="http://schemas.openxmlformats.org/officeDocument/2006/relationships/theme" Target="/ppt/slideMasters/theme/theme1.xml" Id="Rd1274c3a777c40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468cfaa52f45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acca8878146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2a9e3882f42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00a4b2c814d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f68ca5a5f44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009c8abf543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e0a80bed14f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933 628 043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