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bc1391350d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a8728d65454763"/>
  </p:sldMasterIdLst>
  <p:sldIdLst>
    <p:sldId xmlns:r="http://schemas.openxmlformats.org/officeDocument/2006/relationships" id="256" r:id="R528857827f8f453a"/>
    <p:sldId xmlns:r="http://schemas.openxmlformats.org/officeDocument/2006/relationships" id="257" r:id="R86db9de48d4d4800"/>
    <p:sldId xmlns:r="http://schemas.openxmlformats.org/officeDocument/2006/relationships" id="258" r:id="R6fc9534398e1451a"/>
    <p:sldId xmlns:r="http://schemas.openxmlformats.org/officeDocument/2006/relationships" id="259" r:id="R1bc3cc0027ad4086"/>
    <p:sldId xmlns:r="http://schemas.openxmlformats.org/officeDocument/2006/relationships" id="260" r:id="Rb1550c7627e34e18"/>
    <p:sldId xmlns:r="http://schemas.openxmlformats.org/officeDocument/2006/relationships" id="261" r:id="Re89c33d6bf234167"/>
    <p:sldId xmlns:r="http://schemas.openxmlformats.org/officeDocument/2006/relationships" id="262" r:id="Re5595ad8f2fd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8728d65454763" /><Relationship Type="http://schemas.openxmlformats.org/officeDocument/2006/relationships/slide" Target="/ppt/slides/slide1.xml" Id="R528857827f8f453a" /><Relationship Type="http://schemas.openxmlformats.org/officeDocument/2006/relationships/slide" Target="/ppt/slides/slide2.xml" Id="R86db9de48d4d4800" /><Relationship Type="http://schemas.openxmlformats.org/officeDocument/2006/relationships/slide" Target="/ppt/slides/slide3.xml" Id="R6fc9534398e1451a" /><Relationship Type="http://schemas.openxmlformats.org/officeDocument/2006/relationships/slide" Target="/ppt/slides/slide4.xml" Id="R1bc3cc0027ad4086" /><Relationship Type="http://schemas.openxmlformats.org/officeDocument/2006/relationships/slide" Target="/ppt/slides/slide5.xml" Id="Rb1550c7627e34e18" /><Relationship Type="http://schemas.openxmlformats.org/officeDocument/2006/relationships/slide" Target="/ppt/slides/slide6.xml" Id="Re89c33d6bf234167" /><Relationship Type="http://schemas.openxmlformats.org/officeDocument/2006/relationships/slide" Target="/ppt/slides/slide7.xml" Id="Re5595ad8f2fd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6cc01a22d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2af68bde04838" /><Relationship Type="http://schemas.openxmlformats.org/officeDocument/2006/relationships/theme" Target="/ppt/slideMasters/theme/theme1.xml" Id="R47d5c6017229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2af68bde0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6c74a165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566026423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e49e57e9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6a37b4e08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8e243f5d04a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c7694da56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ff65fb918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ROBUSTUS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ROBUSTUS INVEST AS ble etablert [år] og holder til i Sjetnemarka.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840 981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GREEN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Godagers veg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933 572 587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ROBUSTUS INVEST AS</a:t>
            </a:r>
          </a:p>
        </p:txBody>
      </p:sp>
    </p:spTree>
  </p:cSld>
  <p:clrMapOvr>
    <a:masterClrMapping xmlns:a="http://schemas.openxmlformats.org/drawingml/2006/main"/>
  </p:clrMapOvr>
</p:sld>
</file>