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986d8b3f1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cf97e284b47c3"/>
  </p:sldMasterIdLst>
  <p:sldIdLst>
    <p:sldId xmlns:r="http://schemas.openxmlformats.org/officeDocument/2006/relationships" id="256" r:id="R9d2a1e1da9fb4fce"/>
    <p:sldId xmlns:r="http://schemas.openxmlformats.org/officeDocument/2006/relationships" id="257" r:id="Raa80bb75504a4575"/>
    <p:sldId xmlns:r="http://schemas.openxmlformats.org/officeDocument/2006/relationships" id="258" r:id="Rd9951c0bc6734fbe"/>
    <p:sldId xmlns:r="http://schemas.openxmlformats.org/officeDocument/2006/relationships" id="259" r:id="Rf1829c21114f4819"/>
    <p:sldId xmlns:r="http://schemas.openxmlformats.org/officeDocument/2006/relationships" id="260" r:id="R36fbc25265b44570"/>
    <p:sldId xmlns:r="http://schemas.openxmlformats.org/officeDocument/2006/relationships" id="261" r:id="Rd13b64ea75e54e9a"/>
    <p:sldId xmlns:r="http://schemas.openxmlformats.org/officeDocument/2006/relationships" id="262" r:id="R5b1d05b8f4e4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cf97e284b47c3" /><Relationship Type="http://schemas.openxmlformats.org/officeDocument/2006/relationships/slide" Target="/ppt/slides/slide1.xml" Id="R9d2a1e1da9fb4fce" /><Relationship Type="http://schemas.openxmlformats.org/officeDocument/2006/relationships/slide" Target="/ppt/slides/slide2.xml" Id="Raa80bb75504a4575" /><Relationship Type="http://schemas.openxmlformats.org/officeDocument/2006/relationships/slide" Target="/ppt/slides/slide3.xml" Id="Rd9951c0bc6734fbe" /><Relationship Type="http://schemas.openxmlformats.org/officeDocument/2006/relationships/slide" Target="/ppt/slides/slide4.xml" Id="Rf1829c21114f4819" /><Relationship Type="http://schemas.openxmlformats.org/officeDocument/2006/relationships/slide" Target="/ppt/slides/slide5.xml" Id="R36fbc25265b44570" /><Relationship Type="http://schemas.openxmlformats.org/officeDocument/2006/relationships/slide" Target="/ppt/slides/slide6.xml" Id="Rd13b64ea75e54e9a" /><Relationship Type="http://schemas.openxmlformats.org/officeDocument/2006/relationships/slide" Target="/ppt/slides/slide7.xml" Id="R5b1d05b8f4e4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dabbcd281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3bb5477544471" /><Relationship Type="http://schemas.openxmlformats.org/officeDocument/2006/relationships/theme" Target="/ppt/slideMasters/theme/theme1.xml" Id="R1be2e6c9ffe5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3bb547754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161094875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ed21578c3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3c28d3b6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9da4a5ef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1a231bb70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0851929e547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7546c0a00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2 297 729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1 580 382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71 597 670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74 565 585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 ALBRETSEN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seabrokeras@seabrokers.no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933 564 037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