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c733951a1348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cb7857f68341af"/>
  </p:sldMasterIdLst>
  <p:sldIdLst>
    <p:sldId xmlns:r="http://schemas.openxmlformats.org/officeDocument/2006/relationships" id="256" r:id="R5aaddcf0e70b40e2"/>
    <p:sldId xmlns:r="http://schemas.openxmlformats.org/officeDocument/2006/relationships" id="257" r:id="R0a91f4ebc075411a"/>
    <p:sldId xmlns:r="http://schemas.openxmlformats.org/officeDocument/2006/relationships" id="258" r:id="R9020019a3cd54f7f"/>
    <p:sldId xmlns:r="http://schemas.openxmlformats.org/officeDocument/2006/relationships" id="259" r:id="Ra1944651b104492f"/>
    <p:sldId xmlns:r="http://schemas.openxmlformats.org/officeDocument/2006/relationships" id="260" r:id="R5f46334aa7dc4997"/>
    <p:sldId xmlns:r="http://schemas.openxmlformats.org/officeDocument/2006/relationships" id="261" r:id="R39305edac416450a"/>
    <p:sldId xmlns:r="http://schemas.openxmlformats.org/officeDocument/2006/relationships" id="262" r:id="Rb94732e321cb45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cb7857f68341af" /><Relationship Type="http://schemas.openxmlformats.org/officeDocument/2006/relationships/slide" Target="/ppt/slides/slide1.xml" Id="R5aaddcf0e70b40e2" /><Relationship Type="http://schemas.openxmlformats.org/officeDocument/2006/relationships/slide" Target="/ppt/slides/slide2.xml" Id="R0a91f4ebc075411a" /><Relationship Type="http://schemas.openxmlformats.org/officeDocument/2006/relationships/slide" Target="/ppt/slides/slide3.xml" Id="R9020019a3cd54f7f" /><Relationship Type="http://schemas.openxmlformats.org/officeDocument/2006/relationships/slide" Target="/ppt/slides/slide4.xml" Id="Ra1944651b104492f" /><Relationship Type="http://schemas.openxmlformats.org/officeDocument/2006/relationships/slide" Target="/ppt/slides/slide5.xml" Id="R5f46334aa7dc4997" /><Relationship Type="http://schemas.openxmlformats.org/officeDocument/2006/relationships/slide" Target="/ppt/slides/slide6.xml" Id="R39305edac416450a" /><Relationship Type="http://schemas.openxmlformats.org/officeDocument/2006/relationships/slide" Target="/ppt/slides/slide7.xml" Id="Rb94732e321cb45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446a01de1148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90a149ef34501" /><Relationship Type="http://schemas.openxmlformats.org/officeDocument/2006/relationships/theme" Target="/ppt/slideMasters/theme/theme1.xml" Id="R4818ce721d0b49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890a149ef345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af507312e4f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c1a42bcf141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ce448a5fd4a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abc8ab0b747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3848b3ecf4a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1e468f4844d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6aa72f7d84f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RIJ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RIJ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11 131 263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24 927 288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24 931 278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RITA JELSA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Betzy Kjelsbergs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4020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933 560 449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 INVEST AS</a:t>
            </a:r>
          </a:p>
        </p:txBody>
      </p:sp>
    </p:spTree>
  </p:cSld>
  <p:clrMapOvr>
    <a:masterClrMapping xmlns:a="http://schemas.openxmlformats.org/drawingml/2006/main"/>
  </p:clrMapOvr>
</p:sld>
</file>