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5b9f0dfb0b4c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56c7ff2974abe"/>
  </p:sldMasterIdLst>
  <p:sldIdLst>
    <p:sldId xmlns:r="http://schemas.openxmlformats.org/officeDocument/2006/relationships" id="256" r:id="Rb5331993332b4b92"/>
    <p:sldId xmlns:r="http://schemas.openxmlformats.org/officeDocument/2006/relationships" id="257" r:id="R8788c9ea004b4fdc"/>
    <p:sldId xmlns:r="http://schemas.openxmlformats.org/officeDocument/2006/relationships" id="258" r:id="R55216e3651aa49a9"/>
    <p:sldId xmlns:r="http://schemas.openxmlformats.org/officeDocument/2006/relationships" id="259" r:id="R890b44dab87a4d66"/>
    <p:sldId xmlns:r="http://schemas.openxmlformats.org/officeDocument/2006/relationships" id="260" r:id="R2fb6ad0b69f943eb"/>
    <p:sldId xmlns:r="http://schemas.openxmlformats.org/officeDocument/2006/relationships" id="261" r:id="R396cd266f8a9407d"/>
    <p:sldId xmlns:r="http://schemas.openxmlformats.org/officeDocument/2006/relationships" id="262" r:id="Raf2dc8165ced43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56c7ff2974abe" /><Relationship Type="http://schemas.openxmlformats.org/officeDocument/2006/relationships/slide" Target="/ppt/slides/slide1.xml" Id="Rb5331993332b4b92" /><Relationship Type="http://schemas.openxmlformats.org/officeDocument/2006/relationships/slide" Target="/ppt/slides/slide2.xml" Id="R8788c9ea004b4fdc" /><Relationship Type="http://schemas.openxmlformats.org/officeDocument/2006/relationships/slide" Target="/ppt/slides/slide3.xml" Id="R55216e3651aa49a9" /><Relationship Type="http://schemas.openxmlformats.org/officeDocument/2006/relationships/slide" Target="/ppt/slides/slide4.xml" Id="R890b44dab87a4d66" /><Relationship Type="http://schemas.openxmlformats.org/officeDocument/2006/relationships/slide" Target="/ppt/slides/slide5.xml" Id="R2fb6ad0b69f943eb" /><Relationship Type="http://schemas.openxmlformats.org/officeDocument/2006/relationships/slide" Target="/ppt/slides/slide6.xml" Id="R396cd266f8a9407d" /><Relationship Type="http://schemas.openxmlformats.org/officeDocument/2006/relationships/slide" Target="/ppt/slides/slide7.xml" Id="Raf2dc8165ced43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8c747ead34d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b2f69a5864e7f" /><Relationship Type="http://schemas.openxmlformats.org/officeDocument/2006/relationships/theme" Target="/ppt/slideMasters/theme/theme1.xml" Id="Rc981f448d163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b2f69a5864e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dfb78677c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9ce12f83b43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c0eb005214f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737d5e6654f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8dbeb84314a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407b03c144b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d0596f5b248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PORSGRUNN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PORSGRUNN REGNSKAP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2 096 589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281 162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708 592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THALBERG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933 556 549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