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e54e6e570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fbfb9d76d49c3"/>
  </p:sldMasterIdLst>
  <p:sldIdLst>
    <p:sldId xmlns:r="http://schemas.openxmlformats.org/officeDocument/2006/relationships" id="256" r:id="R2079ab5a6f2743cf"/>
    <p:sldId xmlns:r="http://schemas.openxmlformats.org/officeDocument/2006/relationships" id="257" r:id="R1b3cd186295441a1"/>
    <p:sldId xmlns:r="http://schemas.openxmlformats.org/officeDocument/2006/relationships" id="258" r:id="R705fed7a0e634bdd"/>
    <p:sldId xmlns:r="http://schemas.openxmlformats.org/officeDocument/2006/relationships" id="259" r:id="R27cb4e4753af42e7"/>
    <p:sldId xmlns:r="http://schemas.openxmlformats.org/officeDocument/2006/relationships" id="260" r:id="R9bd3eb41067746ff"/>
    <p:sldId xmlns:r="http://schemas.openxmlformats.org/officeDocument/2006/relationships" id="261" r:id="Rc7326f8fd1f54261"/>
    <p:sldId xmlns:r="http://schemas.openxmlformats.org/officeDocument/2006/relationships" id="262" r:id="R8a254aa57aaf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fbfb9d76d49c3" /><Relationship Type="http://schemas.openxmlformats.org/officeDocument/2006/relationships/slide" Target="/ppt/slides/slide1.xml" Id="R2079ab5a6f2743cf" /><Relationship Type="http://schemas.openxmlformats.org/officeDocument/2006/relationships/slide" Target="/ppt/slides/slide2.xml" Id="R1b3cd186295441a1" /><Relationship Type="http://schemas.openxmlformats.org/officeDocument/2006/relationships/slide" Target="/ppt/slides/slide3.xml" Id="R705fed7a0e634bdd" /><Relationship Type="http://schemas.openxmlformats.org/officeDocument/2006/relationships/slide" Target="/ppt/slides/slide4.xml" Id="R27cb4e4753af42e7" /><Relationship Type="http://schemas.openxmlformats.org/officeDocument/2006/relationships/slide" Target="/ppt/slides/slide5.xml" Id="R9bd3eb41067746ff" /><Relationship Type="http://schemas.openxmlformats.org/officeDocument/2006/relationships/slide" Target="/ppt/slides/slide6.xml" Id="Rc7326f8fd1f54261" /><Relationship Type="http://schemas.openxmlformats.org/officeDocument/2006/relationships/slide" Target="/ppt/slides/slide7.xml" Id="R8a254aa57aaf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be7d49cfe46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7d0998d8f4623" /><Relationship Type="http://schemas.openxmlformats.org/officeDocument/2006/relationships/theme" Target="/ppt/slideMasters/theme/theme1.xml" Id="Raf84da54dfc8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7d0998d8f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d4de097fd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c1e04a4d149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f2f061a2c44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b5ae770cd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89f3f16ba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c1dd900204b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5882dd723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PORSGRUNN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 REGNSKAP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2 096 589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THALBERG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933 556 549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PORSGRUNN REGNSKAP AS</a:t>
            </a:r>
          </a:p>
        </p:txBody>
      </p:sp>
    </p:spTree>
  </p:cSld>
  <p:clrMapOvr>
    <a:masterClrMapping xmlns:a="http://schemas.openxmlformats.org/drawingml/2006/main"/>
  </p:clrMapOvr>
</p:sld>
</file>