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0c536a03d40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9130111dcc41ab"/>
  </p:sldMasterIdLst>
  <p:sldIdLst>
    <p:sldId xmlns:r="http://schemas.openxmlformats.org/officeDocument/2006/relationships" id="256" r:id="R16909f39311b4b34"/>
    <p:sldId xmlns:r="http://schemas.openxmlformats.org/officeDocument/2006/relationships" id="257" r:id="Rcfdc38cf60824b01"/>
    <p:sldId xmlns:r="http://schemas.openxmlformats.org/officeDocument/2006/relationships" id="258" r:id="Ra6d5f491fb854d41"/>
    <p:sldId xmlns:r="http://schemas.openxmlformats.org/officeDocument/2006/relationships" id="259" r:id="Rd24df02a6a5c49b4"/>
    <p:sldId xmlns:r="http://schemas.openxmlformats.org/officeDocument/2006/relationships" id="260" r:id="Rbd13f9645da14ee5"/>
    <p:sldId xmlns:r="http://schemas.openxmlformats.org/officeDocument/2006/relationships" id="261" r:id="Rd16445e1a4c84d73"/>
    <p:sldId xmlns:r="http://schemas.openxmlformats.org/officeDocument/2006/relationships" id="262" r:id="R4c2520afb4f74a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130111dcc41ab" /><Relationship Type="http://schemas.openxmlformats.org/officeDocument/2006/relationships/slide" Target="/ppt/slides/slide1.xml" Id="R16909f39311b4b34" /><Relationship Type="http://schemas.openxmlformats.org/officeDocument/2006/relationships/slide" Target="/ppt/slides/slide2.xml" Id="Rcfdc38cf60824b01" /><Relationship Type="http://schemas.openxmlformats.org/officeDocument/2006/relationships/slide" Target="/ppt/slides/slide3.xml" Id="Ra6d5f491fb854d41" /><Relationship Type="http://schemas.openxmlformats.org/officeDocument/2006/relationships/slide" Target="/ppt/slides/slide4.xml" Id="Rd24df02a6a5c49b4" /><Relationship Type="http://schemas.openxmlformats.org/officeDocument/2006/relationships/slide" Target="/ppt/slides/slide5.xml" Id="Rbd13f9645da14ee5" /><Relationship Type="http://schemas.openxmlformats.org/officeDocument/2006/relationships/slide" Target="/ppt/slides/slide6.xml" Id="Rd16445e1a4c84d73" /><Relationship Type="http://schemas.openxmlformats.org/officeDocument/2006/relationships/slide" Target="/ppt/slides/slide7.xml" Id="R4c2520afb4f74a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c815e461542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92a52905c4baf" /><Relationship Type="http://schemas.openxmlformats.org/officeDocument/2006/relationships/theme" Target="/ppt/slideMasters/theme/theme1.xml" Id="Rc3c035861235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92a52905c4b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528d877ab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b73046c3e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6b85049d34b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5e3171d6349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5017e41a8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0656873034d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dd19bbc3248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90 300 060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75 276 692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78 007 223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1 654 041 614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1 808 857 840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ERIK CHRISTIAN  –  39,4 %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TRINE  –  39,4 %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FONDAL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OSLOKANALEN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ERIK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TRINE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933 542 084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AS</a:t>
            </a:r>
          </a:p>
        </p:txBody>
      </p:sp>
    </p:spTree>
  </p:cSld>
  <p:clrMapOvr>
    <a:masterClrMapping xmlns:a="http://schemas.openxmlformats.org/drawingml/2006/main"/>
  </p:clrMapOvr>
</p:sld>
</file>