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628c4d0d7c43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079418e4674f36"/>
  </p:sldMasterIdLst>
  <p:sldIdLst>
    <p:sldId xmlns:r="http://schemas.openxmlformats.org/officeDocument/2006/relationships" id="256" r:id="R7f17e814daa045bb"/>
    <p:sldId xmlns:r="http://schemas.openxmlformats.org/officeDocument/2006/relationships" id="257" r:id="R78a0cc2633ec4c00"/>
    <p:sldId xmlns:r="http://schemas.openxmlformats.org/officeDocument/2006/relationships" id="258" r:id="R22fe1bb48cbd44d8"/>
    <p:sldId xmlns:r="http://schemas.openxmlformats.org/officeDocument/2006/relationships" id="259" r:id="R2a6eb51d24064cb6"/>
    <p:sldId xmlns:r="http://schemas.openxmlformats.org/officeDocument/2006/relationships" id="260" r:id="R783d1278e4144d07"/>
    <p:sldId xmlns:r="http://schemas.openxmlformats.org/officeDocument/2006/relationships" id="261" r:id="R2521784bf79344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79418e4674f36" /><Relationship Type="http://schemas.openxmlformats.org/officeDocument/2006/relationships/slide" Target="/ppt/slides/slide1.xml" Id="R7f17e814daa045bb" /><Relationship Type="http://schemas.openxmlformats.org/officeDocument/2006/relationships/slide" Target="/ppt/slides/slide2.xml" Id="R78a0cc2633ec4c00" /><Relationship Type="http://schemas.openxmlformats.org/officeDocument/2006/relationships/slide" Target="/ppt/slides/slide3.xml" Id="R22fe1bb48cbd44d8" /><Relationship Type="http://schemas.openxmlformats.org/officeDocument/2006/relationships/slide" Target="/ppt/slides/slide4.xml" Id="R2a6eb51d24064cb6" /><Relationship Type="http://schemas.openxmlformats.org/officeDocument/2006/relationships/slide" Target="/ppt/slides/slide5.xml" Id="R783d1278e4144d07" /><Relationship Type="http://schemas.openxmlformats.org/officeDocument/2006/relationships/slide" Target="/ppt/slides/slide6.xml" Id="R2521784bf79344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937d68aea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60fbbfe5044c7" /><Relationship Type="http://schemas.openxmlformats.org/officeDocument/2006/relationships/theme" Target="/ppt/slideMasters/theme/theme1.xml" Id="Radca09ca2b114f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160fbbfe5044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2e1f4826749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d29cf753140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a53b025f244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65996bf3e40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9930a77c04a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1160a0fbf45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933 542 084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