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c1f683219a4b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f58d3ffe2843e8"/>
  </p:sldMasterIdLst>
  <p:sldIdLst>
    <p:sldId xmlns:r="http://schemas.openxmlformats.org/officeDocument/2006/relationships" id="256" r:id="R2f166fc230db4016"/>
    <p:sldId xmlns:r="http://schemas.openxmlformats.org/officeDocument/2006/relationships" id="257" r:id="R74934b8d8bb3454a"/>
    <p:sldId xmlns:r="http://schemas.openxmlformats.org/officeDocument/2006/relationships" id="258" r:id="R2c192af1c4f14f33"/>
    <p:sldId xmlns:r="http://schemas.openxmlformats.org/officeDocument/2006/relationships" id="259" r:id="Rcd4415b6224b45ed"/>
    <p:sldId xmlns:r="http://schemas.openxmlformats.org/officeDocument/2006/relationships" id="260" r:id="R1d557a16ca2f435d"/>
    <p:sldId xmlns:r="http://schemas.openxmlformats.org/officeDocument/2006/relationships" id="261" r:id="R1eb9a3252a6a4d56"/>
    <p:sldId xmlns:r="http://schemas.openxmlformats.org/officeDocument/2006/relationships" id="262" r:id="R3f7f288ec079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58d3ffe2843e8" /><Relationship Type="http://schemas.openxmlformats.org/officeDocument/2006/relationships/slide" Target="/ppt/slides/slide1.xml" Id="R2f166fc230db4016" /><Relationship Type="http://schemas.openxmlformats.org/officeDocument/2006/relationships/slide" Target="/ppt/slides/slide2.xml" Id="R74934b8d8bb3454a" /><Relationship Type="http://schemas.openxmlformats.org/officeDocument/2006/relationships/slide" Target="/ppt/slides/slide3.xml" Id="R2c192af1c4f14f33" /><Relationship Type="http://schemas.openxmlformats.org/officeDocument/2006/relationships/slide" Target="/ppt/slides/slide4.xml" Id="Rcd4415b6224b45ed" /><Relationship Type="http://schemas.openxmlformats.org/officeDocument/2006/relationships/slide" Target="/ppt/slides/slide5.xml" Id="R1d557a16ca2f435d" /><Relationship Type="http://schemas.openxmlformats.org/officeDocument/2006/relationships/slide" Target="/ppt/slides/slide6.xml" Id="R1eb9a3252a6a4d56" /><Relationship Type="http://schemas.openxmlformats.org/officeDocument/2006/relationships/slide" Target="/ppt/slides/slide7.xml" Id="R3f7f288ec079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9f817030a46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cb817f6c2476d" /><Relationship Type="http://schemas.openxmlformats.org/officeDocument/2006/relationships/theme" Target="/ppt/slideMasters/theme/theme1.xml" Id="R9c29591163ca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3cb817f6c247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17baa25aa4b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25a5fdbd14b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4c02d6e6b4b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ea62659fd48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af562f4a742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00129b93c4f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52120dfdb41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11 090 310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24 986 470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25 005 264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Grannesveien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